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F8A4C-C975-4070-9E7C-69276E4DB05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528646D-2A36-4F4D-8715-6559984451FA}">
      <dgm:prSet/>
      <dgm:spPr/>
      <dgm:t>
        <a:bodyPr/>
        <a:lstStyle/>
        <a:p>
          <a:pPr>
            <a:defRPr cap="all"/>
          </a:pPr>
          <a:r>
            <a:rPr lang="en-US" b="0" i="0" baseline="0"/>
            <a:t>Explanation of neural style transfer</a:t>
          </a:r>
          <a:endParaRPr lang="en-US"/>
        </a:p>
      </dgm:t>
    </dgm:pt>
    <dgm:pt modelId="{4B76C2A6-42B0-44AB-BFA5-7628A816D112}" type="parTrans" cxnId="{E0B19EC1-4420-44F8-95EC-754968140EF4}">
      <dgm:prSet/>
      <dgm:spPr/>
      <dgm:t>
        <a:bodyPr/>
        <a:lstStyle/>
        <a:p>
          <a:endParaRPr lang="en-US"/>
        </a:p>
      </dgm:t>
    </dgm:pt>
    <dgm:pt modelId="{9D3BE074-1DA1-4D07-A991-74F360F00A2D}" type="sibTrans" cxnId="{E0B19EC1-4420-44F8-95EC-754968140EF4}">
      <dgm:prSet/>
      <dgm:spPr/>
      <dgm:t>
        <a:bodyPr/>
        <a:lstStyle/>
        <a:p>
          <a:endParaRPr lang="en-US"/>
        </a:p>
      </dgm:t>
    </dgm:pt>
    <dgm:pt modelId="{333372A8-3DA7-41AE-8CB2-F8E7815CCF22}">
      <dgm:prSet/>
      <dgm:spPr/>
      <dgm:t>
        <a:bodyPr/>
        <a:lstStyle/>
        <a:p>
          <a:pPr>
            <a:defRPr cap="all"/>
          </a:pPr>
          <a:r>
            <a:rPr lang="en-US" b="0" i="0" baseline="0"/>
            <a:t>Importance of blending content and style in images</a:t>
          </a:r>
          <a:endParaRPr lang="en-US"/>
        </a:p>
      </dgm:t>
    </dgm:pt>
    <dgm:pt modelId="{9AE950A9-E7D6-49D3-9004-24F46164A827}" type="parTrans" cxnId="{7B7476AA-3EBD-4CDD-AC2D-2F408023659B}">
      <dgm:prSet/>
      <dgm:spPr/>
      <dgm:t>
        <a:bodyPr/>
        <a:lstStyle/>
        <a:p>
          <a:endParaRPr lang="en-US"/>
        </a:p>
      </dgm:t>
    </dgm:pt>
    <dgm:pt modelId="{88148E87-F294-41C8-AF43-E208E70FEC32}" type="sibTrans" cxnId="{7B7476AA-3EBD-4CDD-AC2D-2F408023659B}">
      <dgm:prSet/>
      <dgm:spPr/>
      <dgm:t>
        <a:bodyPr/>
        <a:lstStyle/>
        <a:p>
          <a:endParaRPr lang="en-US"/>
        </a:p>
      </dgm:t>
    </dgm:pt>
    <dgm:pt modelId="{9D3CD35C-1F13-48FD-9C1F-B504481595B7}">
      <dgm:prSet/>
      <dgm:spPr/>
      <dgm:t>
        <a:bodyPr/>
        <a:lstStyle/>
        <a:p>
          <a:pPr>
            <a:defRPr cap="all"/>
          </a:pPr>
          <a:r>
            <a:rPr lang="en-US" b="0" i="0" baseline="0"/>
            <a:t>Brief overview of the project's objectives </a:t>
          </a:r>
          <a:endParaRPr lang="en-US"/>
        </a:p>
      </dgm:t>
    </dgm:pt>
    <dgm:pt modelId="{9792676A-6617-407B-AAAC-483FC48CD687}" type="parTrans" cxnId="{941F159E-F882-48EC-9BA5-1B3A7CF87932}">
      <dgm:prSet/>
      <dgm:spPr/>
      <dgm:t>
        <a:bodyPr/>
        <a:lstStyle/>
        <a:p>
          <a:endParaRPr lang="en-US"/>
        </a:p>
      </dgm:t>
    </dgm:pt>
    <dgm:pt modelId="{75212C48-A822-437E-AE54-FA261C8F5B89}" type="sibTrans" cxnId="{941F159E-F882-48EC-9BA5-1B3A7CF87932}">
      <dgm:prSet/>
      <dgm:spPr/>
      <dgm:t>
        <a:bodyPr/>
        <a:lstStyle/>
        <a:p>
          <a:endParaRPr lang="en-US"/>
        </a:p>
      </dgm:t>
    </dgm:pt>
    <dgm:pt modelId="{F23DC710-A585-455B-AC98-2D2934D20C3F}" type="pres">
      <dgm:prSet presAssocID="{8B0F8A4C-C975-4070-9E7C-69276E4DB05A}" presName="root" presStyleCnt="0">
        <dgm:presLayoutVars>
          <dgm:dir/>
          <dgm:resizeHandles val="exact"/>
        </dgm:presLayoutVars>
      </dgm:prSet>
      <dgm:spPr/>
    </dgm:pt>
    <dgm:pt modelId="{E96F129E-40B0-4D5F-A469-A18246B19B58}" type="pres">
      <dgm:prSet presAssocID="{D528646D-2A36-4F4D-8715-6559984451FA}" presName="compNode" presStyleCnt="0"/>
      <dgm:spPr/>
    </dgm:pt>
    <dgm:pt modelId="{77638EE1-29CD-4EA5-9F12-028E27058A45}" type="pres">
      <dgm:prSet presAssocID="{D528646D-2A36-4F4D-8715-6559984451FA}" presName="iconBgRect" presStyleLbl="bgShp" presStyleIdx="0" presStyleCnt="3"/>
      <dgm:spPr/>
    </dgm:pt>
    <dgm:pt modelId="{A73FBF51-54E3-4C79-B0C8-CC7F961524EF}" type="pres">
      <dgm:prSet presAssocID="{D528646D-2A36-4F4D-8715-6559984451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54EF2172-9D75-4A72-9414-FC12A71844E4}" type="pres">
      <dgm:prSet presAssocID="{D528646D-2A36-4F4D-8715-6559984451FA}" presName="spaceRect" presStyleCnt="0"/>
      <dgm:spPr/>
    </dgm:pt>
    <dgm:pt modelId="{7B6118B8-64EB-44FC-9961-313F108A67BB}" type="pres">
      <dgm:prSet presAssocID="{D528646D-2A36-4F4D-8715-6559984451FA}" presName="textRect" presStyleLbl="revTx" presStyleIdx="0" presStyleCnt="3">
        <dgm:presLayoutVars>
          <dgm:chMax val="1"/>
          <dgm:chPref val="1"/>
        </dgm:presLayoutVars>
      </dgm:prSet>
      <dgm:spPr/>
    </dgm:pt>
    <dgm:pt modelId="{751CE3EB-F7B0-46AF-9D93-0043C0DD6A42}" type="pres">
      <dgm:prSet presAssocID="{9D3BE074-1DA1-4D07-A991-74F360F00A2D}" presName="sibTrans" presStyleCnt="0"/>
      <dgm:spPr/>
    </dgm:pt>
    <dgm:pt modelId="{FAB330D5-6A08-4656-92A9-EE6E18F66B1F}" type="pres">
      <dgm:prSet presAssocID="{333372A8-3DA7-41AE-8CB2-F8E7815CCF22}" presName="compNode" presStyleCnt="0"/>
      <dgm:spPr/>
    </dgm:pt>
    <dgm:pt modelId="{C9FC58BE-099C-4FC5-8647-2E2D637B63CE}" type="pres">
      <dgm:prSet presAssocID="{333372A8-3DA7-41AE-8CB2-F8E7815CCF22}" presName="iconBgRect" presStyleLbl="bgShp" presStyleIdx="1" presStyleCnt="3"/>
      <dgm:spPr/>
    </dgm:pt>
    <dgm:pt modelId="{708AC8E9-9A4C-4F47-AE99-7E22D0C7A441}" type="pres">
      <dgm:prSet presAssocID="{333372A8-3DA7-41AE-8CB2-F8E7815CCF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3F74CBC9-BAD7-4A1A-AD17-20434CD6D4F1}" type="pres">
      <dgm:prSet presAssocID="{333372A8-3DA7-41AE-8CB2-F8E7815CCF22}" presName="spaceRect" presStyleCnt="0"/>
      <dgm:spPr/>
    </dgm:pt>
    <dgm:pt modelId="{B77DC080-DAF8-481C-9185-299A79FBE4F0}" type="pres">
      <dgm:prSet presAssocID="{333372A8-3DA7-41AE-8CB2-F8E7815CCF22}" presName="textRect" presStyleLbl="revTx" presStyleIdx="1" presStyleCnt="3">
        <dgm:presLayoutVars>
          <dgm:chMax val="1"/>
          <dgm:chPref val="1"/>
        </dgm:presLayoutVars>
      </dgm:prSet>
      <dgm:spPr/>
    </dgm:pt>
    <dgm:pt modelId="{BEF6D310-E06E-4711-AB8F-9F0212CC234C}" type="pres">
      <dgm:prSet presAssocID="{88148E87-F294-41C8-AF43-E208E70FEC32}" presName="sibTrans" presStyleCnt="0"/>
      <dgm:spPr/>
    </dgm:pt>
    <dgm:pt modelId="{33EEA634-6765-46CF-ADE1-D89D82E9EA3A}" type="pres">
      <dgm:prSet presAssocID="{9D3CD35C-1F13-48FD-9C1F-B504481595B7}" presName="compNode" presStyleCnt="0"/>
      <dgm:spPr/>
    </dgm:pt>
    <dgm:pt modelId="{A47DC261-6C6A-49F2-8DC8-93D794AA9C7D}" type="pres">
      <dgm:prSet presAssocID="{9D3CD35C-1F13-48FD-9C1F-B504481595B7}" presName="iconBgRect" presStyleLbl="bgShp" presStyleIdx="2" presStyleCnt="3"/>
      <dgm:spPr/>
    </dgm:pt>
    <dgm:pt modelId="{33BE125C-9153-4B25-8E48-05169548952E}" type="pres">
      <dgm:prSet presAssocID="{9D3CD35C-1F13-48FD-9C1F-B504481595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710FCFB-9C62-4427-A209-E92B7FF2C4BB}" type="pres">
      <dgm:prSet presAssocID="{9D3CD35C-1F13-48FD-9C1F-B504481595B7}" presName="spaceRect" presStyleCnt="0"/>
      <dgm:spPr/>
    </dgm:pt>
    <dgm:pt modelId="{35EC7C0A-0588-4AF3-8EA1-536BDADED8AC}" type="pres">
      <dgm:prSet presAssocID="{9D3CD35C-1F13-48FD-9C1F-B504481595B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EEF51C-EAF1-45A4-836C-E2889C99D865}" type="presOf" srcId="{333372A8-3DA7-41AE-8CB2-F8E7815CCF22}" destId="{B77DC080-DAF8-481C-9185-299A79FBE4F0}" srcOrd="0" destOrd="0" presId="urn:microsoft.com/office/officeart/2018/5/layout/IconCircleLabelList"/>
    <dgm:cxn modelId="{260F2028-569F-487D-8E7B-F2109C66254D}" type="presOf" srcId="{9D3CD35C-1F13-48FD-9C1F-B504481595B7}" destId="{35EC7C0A-0588-4AF3-8EA1-536BDADED8AC}" srcOrd="0" destOrd="0" presId="urn:microsoft.com/office/officeart/2018/5/layout/IconCircleLabelList"/>
    <dgm:cxn modelId="{CB11EF3F-D20E-4C2D-9D55-422BC6D4B2B4}" type="presOf" srcId="{D528646D-2A36-4F4D-8715-6559984451FA}" destId="{7B6118B8-64EB-44FC-9961-313F108A67BB}" srcOrd="0" destOrd="0" presId="urn:microsoft.com/office/officeart/2018/5/layout/IconCircleLabelList"/>
    <dgm:cxn modelId="{941F159E-F882-48EC-9BA5-1B3A7CF87932}" srcId="{8B0F8A4C-C975-4070-9E7C-69276E4DB05A}" destId="{9D3CD35C-1F13-48FD-9C1F-B504481595B7}" srcOrd="2" destOrd="0" parTransId="{9792676A-6617-407B-AAAC-483FC48CD687}" sibTransId="{75212C48-A822-437E-AE54-FA261C8F5B89}"/>
    <dgm:cxn modelId="{7B7476AA-3EBD-4CDD-AC2D-2F408023659B}" srcId="{8B0F8A4C-C975-4070-9E7C-69276E4DB05A}" destId="{333372A8-3DA7-41AE-8CB2-F8E7815CCF22}" srcOrd="1" destOrd="0" parTransId="{9AE950A9-E7D6-49D3-9004-24F46164A827}" sibTransId="{88148E87-F294-41C8-AF43-E208E70FEC32}"/>
    <dgm:cxn modelId="{E0B19EC1-4420-44F8-95EC-754968140EF4}" srcId="{8B0F8A4C-C975-4070-9E7C-69276E4DB05A}" destId="{D528646D-2A36-4F4D-8715-6559984451FA}" srcOrd="0" destOrd="0" parTransId="{4B76C2A6-42B0-44AB-BFA5-7628A816D112}" sibTransId="{9D3BE074-1DA1-4D07-A991-74F360F00A2D}"/>
    <dgm:cxn modelId="{CAE961DE-7CF1-48D8-ADF5-BA30B56420AD}" type="presOf" srcId="{8B0F8A4C-C975-4070-9E7C-69276E4DB05A}" destId="{F23DC710-A585-455B-AC98-2D2934D20C3F}" srcOrd="0" destOrd="0" presId="urn:microsoft.com/office/officeart/2018/5/layout/IconCircleLabelList"/>
    <dgm:cxn modelId="{E3D35754-A969-4DDD-8FEE-AEF4A8A18B15}" type="presParOf" srcId="{F23DC710-A585-455B-AC98-2D2934D20C3F}" destId="{E96F129E-40B0-4D5F-A469-A18246B19B58}" srcOrd="0" destOrd="0" presId="urn:microsoft.com/office/officeart/2018/5/layout/IconCircleLabelList"/>
    <dgm:cxn modelId="{CCF9C9BA-9DF5-42E3-AC47-1CB90F2BA4A4}" type="presParOf" srcId="{E96F129E-40B0-4D5F-A469-A18246B19B58}" destId="{77638EE1-29CD-4EA5-9F12-028E27058A45}" srcOrd="0" destOrd="0" presId="urn:microsoft.com/office/officeart/2018/5/layout/IconCircleLabelList"/>
    <dgm:cxn modelId="{47920860-EF01-4F5A-B9A0-4502033103F7}" type="presParOf" srcId="{E96F129E-40B0-4D5F-A469-A18246B19B58}" destId="{A73FBF51-54E3-4C79-B0C8-CC7F961524EF}" srcOrd="1" destOrd="0" presId="urn:microsoft.com/office/officeart/2018/5/layout/IconCircleLabelList"/>
    <dgm:cxn modelId="{74CE43E3-A40E-411D-9E59-982E42AD1493}" type="presParOf" srcId="{E96F129E-40B0-4D5F-A469-A18246B19B58}" destId="{54EF2172-9D75-4A72-9414-FC12A71844E4}" srcOrd="2" destOrd="0" presId="urn:microsoft.com/office/officeart/2018/5/layout/IconCircleLabelList"/>
    <dgm:cxn modelId="{79CA4AF0-9D16-4F5B-9D22-CBC406F93036}" type="presParOf" srcId="{E96F129E-40B0-4D5F-A469-A18246B19B58}" destId="{7B6118B8-64EB-44FC-9961-313F108A67BB}" srcOrd="3" destOrd="0" presId="urn:microsoft.com/office/officeart/2018/5/layout/IconCircleLabelList"/>
    <dgm:cxn modelId="{EEE03D76-45A8-40F9-BD64-86F3B627E4C3}" type="presParOf" srcId="{F23DC710-A585-455B-AC98-2D2934D20C3F}" destId="{751CE3EB-F7B0-46AF-9D93-0043C0DD6A42}" srcOrd="1" destOrd="0" presId="urn:microsoft.com/office/officeart/2018/5/layout/IconCircleLabelList"/>
    <dgm:cxn modelId="{DD73DD35-12A8-4460-BA8D-5971EC83F502}" type="presParOf" srcId="{F23DC710-A585-455B-AC98-2D2934D20C3F}" destId="{FAB330D5-6A08-4656-92A9-EE6E18F66B1F}" srcOrd="2" destOrd="0" presId="urn:microsoft.com/office/officeart/2018/5/layout/IconCircleLabelList"/>
    <dgm:cxn modelId="{C8D60ABF-44E9-47CA-BD45-B3E38916959B}" type="presParOf" srcId="{FAB330D5-6A08-4656-92A9-EE6E18F66B1F}" destId="{C9FC58BE-099C-4FC5-8647-2E2D637B63CE}" srcOrd="0" destOrd="0" presId="urn:microsoft.com/office/officeart/2018/5/layout/IconCircleLabelList"/>
    <dgm:cxn modelId="{406DCFB2-6C80-4528-8EFF-46EBEC9F28F2}" type="presParOf" srcId="{FAB330D5-6A08-4656-92A9-EE6E18F66B1F}" destId="{708AC8E9-9A4C-4F47-AE99-7E22D0C7A441}" srcOrd="1" destOrd="0" presId="urn:microsoft.com/office/officeart/2018/5/layout/IconCircleLabelList"/>
    <dgm:cxn modelId="{9AC5ED06-C1CC-4DE3-9AD7-706455F3EC03}" type="presParOf" srcId="{FAB330D5-6A08-4656-92A9-EE6E18F66B1F}" destId="{3F74CBC9-BAD7-4A1A-AD17-20434CD6D4F1}" srcOrd="2" destOrd="0" presId="urn:microsoft.com/office/officeart/2018/5/layout/IconCircleLabelList"/>
    <dgm:cxn modelId="{83D6C9A1-81F6-4FA9-90E6-83A387681189}" type="presParOf" srcId="{FAB330D5-6A08-4656-92A9-EE6E18F66B1F}" destId="{B77DC080-DAF8-481C-9185-299A79FBE4F0}" srcOrd="3" destOrd="0" presId="urn:microsoft.com/office/officeart/2018/5/layout/IconCircleLabelList"/>
    <dgm:cxn modelId="{A488E5E8-9447-4935-AAA3-B9730D8155D1}" type="presParOf" srcId="{F23DC710-A585-455B-AC98-2D2934D20C3F}" destId="{BEF6D310-E06E-4711-AB8F-9F0212CC234C}" srcOrd="3" destOrd="0" presId="urn:microsoft.com/office/officeart/2018/5/layout/IconCircleLabelList"/>
    <dgm:cxn modelId="{5C29A95F-3CDE-4261-9075-EEA5A8A00AD6}" type="presParOf" srcId="{F23DC710-A585-455B-AC98-2D2934D20C3F}" destId="{33EEA634-6765-46CF-ADE1-D89D82E9EA3A}" srcOrd="4" destOrd="0" presId="urn:microsoft.com/office/officeart/2018/5/layout/IconCircleLabelList"/>
    <dgm:cxn modelId="{AC665782-D1D4-499C-B9A2-21F295CFF0DE}" type="presParOf" srcId="{33EEA634-6765-46CF-ADE1-D89D82E9EA3A}" destId="{A47DC261-6C6A-49F2-8DC8-93D794AA9C7D}" srcOrd="0" destOrd="0" presId="urn:microsoft.com/office/officeart/2018/5/layout/IconCircleLabelList"/>
    <dgm:cxn modelId="{65A7BC8E-8F04-471A-B4A6-15AC2068E314}" type="presParOf" srcId="{33EEA634-6765-46CF-ADE1-D89D82E9EA3A}" destId="{33BE125C-9153-4B25-8E48-05169548952E}" srcOrd="1" destOrd="0" presId="urn:microsoft.com/office/officeart/2018/5/layout/IconCircleLabelList"/>
    <dgm:cxn modelId="{F46531DD-E6C4-45EC-82D2-0432C00EF809}" type="presParOf" srcId="{33EEA634-6765-46CF-ADE1-D89D82E9EA3A}" destId="{6710FCFB-9C62-4427-A209-E92B7FF2C4BB}" srcOrd="2" destOrd="0" presId="urn:microsoft.com/office/officeart/2018/5/layout/IconCircleLabelList"/>
    <dgm:cxn modelId="{D909FBC6-A89C-4C6F-8BED-57CB50F5D2F7}" type="presParOf" srcId="{33EEA634-6765-46CF-ADE1-D89D82E9EA3A}" destId="{35EC7C0A-0588-4AF3-8EA1-536BDADED8A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AE4120-D238-48FB-8098-5B58931DEA0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2A4C7DE-2224-48F6-AC89-562EDC72D868}">
      <dgm:prSet/>
      <dgm:spPr/>
      <dgm:t>
        <a:bodyPr/>
        <a:lstStyle/>
        <a:p>
          <a:r>
            <a:rPr lang="en-US" b="0" i="0" baseline="0"/>
            <a:t>Summary of key research in neural style transfer</a:t>
          </a:r>
          <a:endParaRPr lang="en-US"/>
        </a:p>
      </dgm:t>
    </dgm:pt>
    <dgm:pt modelId="{5D4C0C58-D298-46FD-8303-B027391F509A}" type="parTrans" cxnId="{00E9A16B-7A27-4E45-8815-D2010B8C96BE}">
      <dgm:prSet/>
      <dgm:spPr/>
      <dgm:t>
        <a:bodyPr/>
        <a:lstStyle/>
        <a:p>
          <a:endParaRPr lang="en-US"/>
        </a:p>
      </dgm:t>
    </dgm:pt>
    <dgm:pt modelId="{73C42080-E448-4CE9-9E31-80CFFEE948F0}" type="sibTrans" cxnId="{00E9A16B-7A27-4E45-8815-D2010B8C96BE}">
      <dgm:prSet/>
      <dgm:spPr/>
      <dgm:t>
        <a:bodyPr/>
        <a:lstStyle/>
        <a:p>
          <a:endParaRPr lang="en-US"/>
        </a:p>
      </dgm:t>
    </dgm:pt>
    <dgm:pt modelId="{E980358D-48B9-4A64-9537-0CC6DE403715}">
      <dgm:prSet/>
      <dgm:spPr/>
      <dgm:t>
        <a:bodyPr/>
        <a:lstStyle/>
        <a:p>
          <a:r>
            <a:rPr lang="en-US" b="0" i="0" baseline="0"/>
            <a:t>Introduction to VGG19 as a common architecture for style transfer</a:t>
          </a:r>
          <a:endParaRPr lang="en-US"/>
        </a:p>
      </dgm:t>
    </dgm:pt>
    <dgm:pt modelId="{8AAB1A39-DA1E-45EF-A83D-43B5ACE24232}" type="parTrans" cxnId="{471CE1DB-74F8-4FD4-B4C0-3C5293C2F769}">
      <dgm:prSet/>
      <dgm:spPr/>
      <dgm:t>
        <a:bodyPr/>
        <a:lstStyle/>
        <a:p>
          <a:endParaRPr lang="en-US"/>
        </a:p>
      </dgm:t>
    </dgm:pt>
    <dgm:pt modelId="{DFE5DDDB-57D8-4451-99C9-D8DC40DF5CB8}" type="sibTrans" cxnId="{471CE1DB-74F8-4FD4-B4C0-3C5293C2F769}">
      <dgm:prSet/>
      <dgm:spPr/>
      <dgm:t>
        <a:bodyPr/>
        <a:lstStyle/>
        <a:p>
          <a:endParaRPr lang="en-US"/>
        </a:p>
      </dgm:t>
    </dgm:pt>
    <dgm:pt modelId="{18A3468E-8EDD-4FC0-BA76-76AFD5B5F88A}">
      <dgm:prSet/>
      <dgm:spPr/>
      <dgm:t>
        <a:bodyPr/>
        <a:lstStyle/>
        <a:p>
          <a:r>
            <a:rPr lang="en-US" b="0" i="0" baseline="0"/>
            <a:t>Discussion on the evolution of techniques and models in the field </a:t>
          </a:r>
          <a:endParaRPr lang="en-US"/>
        </a:p>
      </dgm:t>
    </dgm:pt>
    <dgm:pt modelId="{92A2D531-2AEF-43C6-9A77-7267358FDE25}" type="parTrans" cxnId="{8621679D-1D08-4353-B7F3-556B13BCBA10}">
      <dgm:prSet/>
      <dgm:spPr/>
      <dgm:t>
        <a:bodyPr/>
        <a:lstStyle/>
        <a:p>
          <a:endParaRPr lang="en-US"/>
        </a:p>
      </dgm:t>
    </dgm:pt>
    <dgm:pt modelId="{7E1F9412-8A65-46B9-B2D4-50D996FFD0F6}" type="sibTrans" cxnId="{8621679D-1D08-4353-B7F3-556B13BCBA10}">
      <dgm:prSet/>
      <dgm:spPr/>
      <dgm:t>
        <a:bodyPr/>
        <a:lstStyle/>
        <a:p>
          <a:endParaRPr lang="en-US"/>
        </a:p>
      </dgm:t>
    </dgm:pt>
    <dgm:pt modelId="{5D9BD39C-BB92-4B72-AF64-5C4271BBA1C5}" type="pres">
      <dgm:prSet presAssocID="{E2AE4120-D238-48FB-8098-5B58931DEA0B}" presName="root" presStyleCnt="0">
        <dgm:presLayoutVars>
          <dgm:dir/>
          <dgm:resizeHandles val="exact"/>
        </dgm:presLayoutVars>
      </dgm:prSet>
      <dgm:spPr/>
    </dgm:pt>
    <dgm:pt modelId="{F534D3D7-5EE6-40FB-920A-FA92DF26C466}" type="pres">
      <dgm:prSet presAssocID="{B2A4C7DE-2224-48F6-AC89-562EDC72D868}" presName="compNode" presStyleCnt="0"/>
      <dgm:spPr/>
    </dgm:pt>
    <dgm:pt modelId="{388A4217-4FB9-475C-A23B-491B05CE2682}" type="pres">
      <dgm:prSet presAssocID="{B2A4C7DE-2224-48F6-AC89-562EDC72D8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88A793B-53A6-4AA3-978A-8C72EE92B8AC}" type="pres">
      <dgm:prSet presAssocID="{B2A4C7DE-2224-48F6-AC89-562EDC72D868}" presName="spaceRect" presStyleCnt="0"/>
      <dgm:spPr/>
    </dgm:pt>
    <dgm:pt modelId="{F7594982-2CD6-4176-82E1-FC0878FC45E7}" type="pres">
      <dgm:prSet presAssocID="{B2A4C7DE-2224-48F6-AC89-562EDC72D868}" presName="textRect" presStyleLbl="revTx" presStyleIdx="0" presStyleCnt="3">
        <dgm:presLayoutVars>
          <dgm:chMax val="1"/>
          <dgm:chPref val="1"/>
        </dgm:presLayoutVars>
      </dgm:prSet>
      <dgm:spPr/>
    </dgm:pt>
    <dgm:pt modelId="{C5A4E124-F03F-461C-BC19-BCCEC62EDC43}" type="pres">
      <dgm:prSet presAssocID="{73C42080-E448-4CE9-9E31-80CFFEE948F0}" presName="sibTrans" presStyleCnt="0"/>
      <dgm:spPr/>
    </dgm:pt>
    <dgm:pt modelId="{A8F855BB-DF4E-4A2A-BC97-7D04FD162155}" type="pres">
      <dgm:prSet presAssocID="{E980358D-48B9-4A64-9537-0CC6DE403715}" presName="compNode" presStyleCnt="0"/>
      <dgm:spPr/>
    </dgm:pt>
    <dgm:pt modelId="{AFA5A969-BFD5-4681-923D-FF68FEE57003}" type="pres">
      <dgm:prSet presAssocID="{E980358D-48B9-4A64-9537-0CC6DE4037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DB13D78-B8A7-4C74-A73A-01440E30CA9D}" type="pres">
      <dgm:prSet presAssocID="{E980358D-48B9-4A64-9537-0CC6DE403715}" presName="spaceRect" presStyleCnt="0"/>
      <dgm:spPr/>
    </dgm:pt>
    <dgm:pt modelId="{B5601E63-1D36-47C5-80C2-AD346CDE5F07}" type="pres">
      <dgm:prSet presAssocID="{E980358D-48B9-4A64-9537-0CC6DE403715}" presName="textRect" presStyleLbl="revTx" presStyleIdx="1" presStyleCnt="3">
        <dgm:presLayoutVars>
          <dgm:chMax val="1"/>
          <dgm:chPref val="1"/>
        </dgm:presLayoutVars>
      </dgm:prSet>
      <dgm:spPr/>
    </dgm:pt>
    <dgm:pt modelId="{6FDADEA1-B5D0-4ABA-97BC-1BC6DB895CDC}" type="pres">
      <dgm:prSet presAssocID="{DFE5DDDB-57D8-4451-99C9-D8DC40DF5CB8}" presName="sibTrans" presStyleCnt="0"/>
      <dgm:spPr/>
    </dgm:pt>
    <dgm:pt modelId="{3ED38E23-E4E4-4291-8BAA-84555973E42D}" type="pres">
      <dgm:prSet presAssocID="{18A3468E-8EDD-4FC0-BA76-76AFD5B5F88A}" presName="compNode" presStyleCnt="0"/>
      <dgm:spPr/>
    </dgm:pt>
    <dgm:pt modelId="{EBEBB930-DF88-491A-9424-47CB3EB978D1}" type="pres">
      <dgm:prSet presAssocID="{18A3468E-8EDD-4FC0-BA76-76AFD5B5F8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A55A3BA-6A92-437B-95BC-B08D583916E2}" type="pres">
      <dgm:prSet presAssocID="{18A3468E-8EDD-4FC0-BA76-76AFD5B5F88A}" presName="spaceRect" presStyleCnt="0"/>
      <dgm:spPr/>
    </dgm:pt>
    <dgm:pt modelId="{9F9B8CBA-FDE3-4E83-8BFF-A5D3106F3C9F}" type="pres">
      <dgm:prSet presAssocID="{18A3468E-8EDD-4FC0-BA76-76AFD5B5F88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39DE11-CA6D-4294-A9D3-567A2EF0D77D}" type="presOf" srcId="{E2AE4120-D238-48FB-8098-5B58931DEA0B}" destId="{5D9BD39C-BB92-4B72-AF64-5C4271BBA1C5}" srcOrd="0" destOrd="0" presId="urn:microsoft.com/office/officeart/2018/2/layout/IconLabelList"/>
    <dgm:cxn modelId="{30CCDE60-4075-442D-A25D-5D2BE3896477}" type="presOf" srcId="{18A3468E-8EDD-4FC0-BA76-76AFD5B5F88A}" destId="{9F9B8CBA-FDE3-4E83-8BFF-A5D3106F3C9F}" srcOrd="0" destOrd="0" presId="urn:microsoft.com/office/officeart/2018/2/layout/IconLabelList"/>
    <dgm:cxn modelId="{00E9A16B-7A27-4E45-8815-D2010B8C96BE}" srcId="{E2AE4120-D238-48FB-8098-5B58931DEA0B}" destId="{B2A4C7DE-2224-48F6-AC89-562EDC72D868}" srcOrd="0" destOrd="0" parTransId="{5D4C0C58-D298-46FD-8303-B027391F509A}" sibTransId="{73C42080-E448-4CE9-9E31-80CFFEE948F0}"/>
    <dgm:cxn modelId="{8621679D-1D08-4353-B7F3-556B13BCBA10}" srcId="{E2AE4120-D238-48FB-8098-5B58931DEA0B}" destId="{18A3468E-8EDD-4FC0-BA76-76AFD5B5F88A}" srcOrd="2" destOrd="0" parTransId="{92A2D531-2AEF-43C6-9A77-7267358FDE25}" sibTransId="{7E1F9412-8A65-46B9-B2D4-50D996FFD0F6}"/>
    <dgm:cxn modelId="{49EE84AF-C549-412A-9FFA-0DFD1FBD1533}" type="presOf" srcId="{B2A4C7DE-2224-48F6-AC89-562EDC72D868}" destId="{F7594982-2CD6-4176-82E1-FC0878FC45E7}" srcOrd="0" destOrd="0" presId="urn:microsoft.com/office/officeart/2018/2/layout/IconLabelList"/>
    <dgm:cxn modelId="{8A9AE5BF-B483-4DE9-85D6-4B9E512352A1}" type="presOf" srcId="{E980358D-48B9-4A64-9537-0CC6DE403715}" destId="{B5601E63-1D36-47C5-80C2-AD346CDE5F07}" srcOrd="0" destOrd="0" presId="urn:microsoft.com/office/officeart/2018/2/layout/IconLabelList"/>
    <dgm:cxn modelId="{471CE1DB-74F8-4FD4-B4C0-3C5293C2F769}" srcId="{E2AE4120-D238-48FB-8098-5B58931DEA0B}" destId="{E980358D-48B9-4A64-9537-0CC6DE403715}" srcOrd="1" destOrd="0" parTransId="{8AAB1A39-DA1E-45EF-A83D-43B5ACE24232}" sibTransId="{DFE5DDDB-57D8-4451-99C9-D8DC40DF5CB8}"/>
    <dgm:cxn modelId="{006A7EDC-31E6-413D-BD7E-F46788B8A0BD}" type="presParOf" srcId="{5D9BD39C-BB92-4B72-AF64-5C4271BBA1C5}" destId="{F534D3D7-5EE6-40FB-920A-FA92DF26C466}" srcOrd="0" destOrd="0" presId="urn:microsoft.com/office/officeart/2018/2/layout/IconLabelList"/>
    <dgm:cxn modelId="{C795636C-BD0E-4811-BECE-CB096AE59831}" type="presParOf" srcId="{F534D3D7-5EE6-40FB-920A-FA92DF26C466}" destId="{388A4217-4FB9-475C-A23B-491B05CE2682}" srcOrd="0" destOrd="0" presId="urn:microsoft.com/office/officeart/2018/2/layout/IconLabelList"/>
    <dgm:cxn modelId="{8D7C403D-0301-4C05-986A-1C0FE31733F8}" type="presParOf" srcId="{F534D3D7-5EE6-40FB-920A-FA92DF26C466}" destId="{888A793B-53A6-4AA3-978A-8C72EE92B8AC}" srcOrd="1" destOrd="0" presId="urn:microsoft.com/office/officeart/2018/2/layout/IconLabelList"/>
    <dgm:cxn modelId="{1CC75038-D3DE-47B0-B1A2-77BD6C4BE6DC}" type="presParOf" srcId="{F534D3D7-5EE6-40FB-920A-FA92DF26C466}" destId="{F7594982-2CD6-4176-82E1-FC0878FC45E7}" srcOrd="2" destOrd="0" presId="urn:microsoft.com/office/officeart/2018/2/layout/IconLabelList"/>
    <dgm:cxn modelId="{D25DE443-6057-40D4-8F30-7CA5E7D74D33}" type="presParOf" srcId="{5D9BD39C-BB92-4B72-AF64-5C4271BBA1C5}" destId="{C5A4E124-F03F-461C-BC19-BCCEC62EDC43}" srcOrd="1" destOrd="0" presId="urn:microsoft.com/office/officeart/2018/2/layout/IconLabelList"/>
    <dgm:cxn modelId="{F48E4C65-E441-4E48-9999-426FE0C03E4E}" type="presParOf" srcId="{5D9BD39C-BB92-4B72-AF64-5C4271BBA1C5}" destId="{A8F855BB-DF4E-4A2A-BC97-7D04FD162155}" srcOrd="2" destOrd="0" presId="urn:microsoft.com/office/officeart/2018/2/layout/IconLabelList"/>
    <dgm:cxn modelId="{26C55AED-FF11-451F-B18F-D687844CD153}" type="presParOf" srcId="{A8F855BB-DF4E-4A2A-BC97-7D04FD162155}" destId="{AFA5A969-BFD5-4681-923D-FF68FEE57003}" srcOrd="0" destOrd="0" presId="urn:microsoft.com/office/officeart/2018/2/layout/IconLabelList"/>
    <dgm:cxn modelId="{5A94241D-DB84-4A69-B88F-4F227976823E}" type="presParOf" srcId="{A8F855BB-DF4E-4A2A-BC97-7D04FD162155}" destId="{5DB13D78-B8A7-4C74-A73A-01440E30CA9D}" srcOrd="1" destOrd="0" presId="urn:microsoft.com/office/officeart/2018/2/layout/IconLabelList"/>
    <dgm:cxn modelId="{D677C8B6-C28B-477E-82B1-84954ED52745}" type="presParOf" srcId="{A8F855BB-DF4E-4A2A-BC97-7D04FD162155}" destId="{B5601E63-1D36-47C5-80C2-AD346CDE5F07}" srcOrd="2" destOrd="0" presId="urn:microsoft.com/office/officeart/2018/2/layout/IconLabelList"/>
    <dgm:cxn modelId="{E779B0B9-48EB-41E8-9FA8-17BF7E4BDFC9}" type="presParOf" srcId="{5D9BD39C-BB92-4B72-AF64-5C4271BBA1C5}" destId="{6FDADEA1-B5D0-4ABA-97BC-1BC6DB895CDC}" srcOrd="3" destOrd="0" presId="urn:microsoft.com/office/officeart/2018/2/layout/IconLabelList"/>
    <dgm:cxn modelId="{13FC6796-72B1-4D7B-BD82-90B3C153A772}" type="presParOf" srcId="{5D9BD39C-BB92-4B72-AF64-5C4271BBA1C5}" destId="{3ED38E23-E4E4-4291-8BAA-84555973E42D}" srcOrd="4" destOrd="0" presId="urn:microsoft.com/office/officeart/2018/2/layout/IconLabelList"/>
    <dgm:cxn modelId="{B1136F5F-2A3F-4763-9B6E-475FF2DB353C}" type="presParOf" srcId="{3ED38E23-E4E4-4291-8BAA-84555973E42D}" destId="{EBEBB930-DF88-491A-9424-47CB3EB978D1}" srcOrd="0" destOrd="0" presId="urn:microsoft.com/office/officeart/2018/2/layout/IconLabelList"/>
    <dgm:cxn modelId="{2ACC6695-AE14-4944-9C36-9C06433EDEBD}" type="presParOf" srcId="{3ED38E23-E4E4-4291-8BAA-84555973E42D}" destId="{5A55A3BA-6A92-437B-95BC-B08D583916E2}" srcOrd="1" destOrd="0" presId="urn:microsoft.com/office/officeart/2018/2/layout/IconLabelList"/>
    <dgm:cxn modelId="{7BD0753F-0E64-4203-B1C6-CC6356F6308C}" type="presParOf" srcId="{3ED38E23-E4E4-4291-8BAA-84555973E42D}" destId="{9F9B8CBA-FDE3-4E83-8BFF-A5D3106F3C9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F7ABD3-67C2-48D0-9464-8C261CF8062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3A6F43-7BA7-476A-BFE6-DAF83C53BF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Dataset selection and preprocessing</a:t>
          </a:r>
          <a:endParaRPr lang="en-US"/>
        </a:p>
      </dgm:t>
    </dgm:pt>
    <dgm:pt modelId="{0FA523E7-0CBF-48C9-8CD3-FB862470F908}" type="parTrans" cxnId="{95115E77-E80A-4E2D-9EAF-F31C9F687D58}">
      <dgm:prSet/>
      <dgm:spPr/>
      <dgm:t>
        <a:bodyPr/>
        <a:lstStyle/>
        <a:p>
          <a:endParaRPr lang="en-US"/>
        </a:p>
      </dgm:t>
    </dgm:pt>
    <dgm:pt modelId="{2A5B8AAD-EA86-47EC-824C-8C45295AC2E4}" type="sibTrans" cxnId="{95115E77-E80A-4E2D-9EAF-F31C9F687D58}">
      <dgm:prSet/>
      <dgm:spPr/>
      <dgm:t>
        <a:bodyPr/>
        <a:lstStyle/>
        <a:p>
          <a:endParaRPr lang="en-US"/>
        </a:p>
      </dgm:t>
    </dgm:pt>
    <dgm:pt modelId="{077A8468-A4AD-4DFA-88EB-9F6782E3C5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Model architecture: VGG19 and its layers</a:t>
          </a:r>
          <a:endParaRPr lang="en-US"/>
        </a:p>
      </dgm:t>
    </dgm:pt>
    <dgm:pt modelId="{E4AB441E-0F31-4DD5-B270-09DFF4ABF30C}" type="parTrans" cxnId="{6C26CB0E-8A97-46FB-B9E7-EF2057A53E9D}">
      <dgm:prSet/>
      <dgm:spPr/>
      <dgm:t>
        <a:bodyPr/>
        <a:lstStyle/>
        <a:p>
          <a:endParaRPr lang="en-US"/>
        </a:p>
      </dgm:t>
    </dgm:pt>
    <dgm:pt modelId="{6CD2B098-7691-4024-87A4-6323F92431AC}" type="sibTrans" cxnId="{6C26CB0E-8A97-46FB-B9E7-EF2057A53E9D}">
      <dgm:prSet/>
      <dgm:spPr/>
      <dgm:t>
        <a:bodyPr/>
        <a:lstStyle/>
        <a:p>
          <a:endParaRPr lang="en-US"/>
        </a:p>
      </dgm:t>
    </dgm:pt>
    <dgm:pt modelId="{C857E49F-8C23-4B3E-AF0C-963680FFF4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Explanation of loss functions: content loss, style loss, total loss</a:t>
          </a:r>
          <a:endParaRPr lang="en-US"/>
        </a:p>
      </dgm:t>
    </dgm:pt>
    <dgm:pt modelId="{34D1E240-55AC-4D08-80D2-F52FBDEBB535}" type="parTrans" cxnId="{8011632A-4BC2-46B9-9B5C-AF1BD62B7047}">
      <dgm:prSet/>
      <dgm:spPr/>
      <dgm:t>
        <a:bodyPr/>
        <a:lstStyle/>
        <a:p>
          <a:endParaRPr lang="en-US"/>
        </a:p>
      </dgm:t>
    </dgm:pt>
    <dgm:pt modelId="{E19B69A7-917C-482F-967F-B1909ACFD132}" type="sibTrans" cxnId="{8011632A-4BC2-46B9-9B5C-AF1BD62B7047}">
      <dgm:prSet/>
      <dgm:spPr/>
      <dgm:t>
        <a:bodyPr/>
        <a:lstStyle/>
        <a:p>
          <a:endParaRPr lang="en-US"/>
        </a:p>
      </dgm:t>
    </dgm:pt>
    <dgm:pt modelId="{BB5123F0-93C3-41C7-B993-E24972632D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Optimization process using Adam optimizer </a:t>
          </a:r>
          <a:endParaRPr lang="en-US"/>
        </a:p>
      </dgm:t>
    </dgm:pt>
    <dgm:pt modelId="{333D48F7-92FD-440D-A52E-64F9FA1E88B5}" type="parTrans" cxnId="{8A25643E-0DC6-4514-8A4D-6D7EC18BFBE2}">
      <dgm:prSet/>
      <dgm:spPr/>
      <dgm:t>
        <a:bodyPr/>
        <a:lstStyle/>
        <a:p>
          <a:endParaRPr lang="en-US"/>
        </a:p>
      </dgm:t>
    </dgm:pt>
    <dgm:pt modelId="{81A99F20-44B1-4236-A452-5868161DAE2A}" type="sibTrans" cxnId="{8A25643E-0DC6-4514-8A4D-6D7EC18BFBE2}">
      <dgm:prSet/>
      <dgm:spPr/>
      <dgm:t>
        <a:bodyPr/>
        <a:lstStyle/>
        <a:p>
          <a:endParaRPr lang="en-US"/>
        </a:p>
      </dgm:t>
    </dgm:pt>
    <dgm:pt modelId="{8F313CC3-E777-41B7-8FDE-616CB931738F}" type="pres">
      <dgm:prSet presAssocID="{80F7ABD3-67C2-48D0-9464-8C261CF8062A}" presName="root" presStyleCnt="0">
        <dgm:presLayoutVars>
          <dgm:dir/>
          <dgm:resizeHandles val="exact"/>
        </dgm:presLayoutVars>
      </dgm:prSet>
      <dgm:spPr/>
    </dgm:pt>
    <dgm:pt modelId="{E277974D-41F9-4162-B368-3877009081F8}" type="pres">
      <dgm:prSet presAssocID="{E13A6F43-7BA7-476A-BFE6-DAF83C53BF93}" presName="compNode" presStyleCnt="0"/>
      <dgm:spPr/>
    </dgm:pt>
    <dgm:pt modelId="{1EFC030D-5EAB-4EFF-9FBE-738EDB3E99D6}" type="pres">
      <dgm:prSet presAssocID="{E13A6F43-7BA7-476A-BFE6-DAF83C53BF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CF007EA-16D5-42F9-BF0C-B5ED52962B8C}" type="pres">
      <dgm:prSet presAssocID="{E13A6F43-7BA7-476A-BFE6-DAF83C53BF93}" presName="spaceRect" presStyleCnt="0"/>
      <dgm:spPr/>
    </dgm:pt>
    <dgm:pt modelId="{80A001B1-BF70-44FC-8085-5D32132025C9}" type="pres">
      <dgm:prSet presAssocID="{E13A6F43-7BA7-476A-BFE6-DAF83C53BF93}" presName="textRect" presStyleLbl="revTx" presStyleIdx="0" presStyleCnt="4">
        <dgm:presLayoutVars>
          <dgm:chMax val="1"/>
          <dgm:chPref val="1"/>
        </dgm:presLayoutVars>
      </dgm:prSet>
      <dgm:spPr/>
    </dgm:pt>
    <dgm:pt modelId="{A59A07B6-2AA3-407D-8B66-9AB9934EE843}" type="pres">
      <dgm:prSet presAssocID="{2A5B8AAD-EA86-47EC-824C-8C45295AC2E4}" presName="sibTrans" presStyleCnt="0"/>
      <dgm:spPr/>
    </dgm:pt>
    <dgm:pt modelId="{CACF21CD-1B1E-426D-BA6C-3FBB26CB8435}" type="pres">
      <dgm:prSet presAssocID="{077A8468-A4AD-4DFA-88EB-9F6782E3C50C}" presName="compNode" presStyleCnt="0"/>
      <dgm:spPr/>
    </dgm:pt>
    <dgm:pt modelId="{A92AB960-2F10-44DB-82D9-16BDCE62423E}" type="pres">
      <dgm:prSet presAssocID="{077A8468-A4AD-4DFA-88EB-9F6782E3C5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613FAA04-374E-49FA-A348-23DB58C90A19}" type="pres">
      <dgm:prSet presAssocID="{077A8468-A4AD-4DFA-88EB-9F6782E3C50C}" presName="spaceRect" presStyleCnt="0"/>
      <dgm:spPr/>
    </dgm:pt>
    <dgm:pt modelId="{D7622A08-AE9A-47AE-95A8-5C7BFB4D393B}" type="pres">
      <dgm:prSet presAssocID="{077A8468-A4AD-4DFA-88EB-9F6782E3C50C}" presName="textRect" presStyleLbl="revTx" presStyleIdx="1" presStyleCnt="4">
        <dgm:presLayoutVars>
          <dgm:chMax val="1"/>
          <dgm:chPref val="1"/>
        </dgm:presLayoutVars>
      </dgm:prSet>
      <dgm:spPr/>
    </dgm:pt>
    <dgm:pt modelId="{E968CCE9-F21D-40AA-AD2A-409051D053E1}" type="pres">
      <dgm:prSet presAssocID="{6CD2B098-7691-4024-87A4-6323F92431AC}" presName="sibTrans" presStyleCnt="0"/>
      <dgm:spPr/>
    </dgm:pt>
    <dgm:pt modelId="{4DFC6DC4-2052-4370-9E5F-7404AF0CB142}" type="pres">
      <dgm:prSet presAssocID="{C857E49F-8C23-4B3E-AF0C-963680FFF4E3}" presName="compNode" presStyleCnt="0"/>
      <dgm:spPr/>
    </dgm:pt>
    <dgm:pt modelId="{90208D5F-C228-4550-B113-C1FF2789C4D2}" type="pres">
      <dgm:prSet presAssocID="{C857E49F-8C23-4B3E-AF0C-963680FFF4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2A0A3CB3-7D26-4E83-9E16-99D03A3200CC}" type="pres">
      <dgm:prSet presAssocID="{C857E49F-8C23-4B3E-AF0C-963680FFF4E3}" presName="spaceRect" presStyleCnt="0"/>
      <dgm:spPr/>
    </dgm:pt>
    <dgm:pt modelId="{FF88FD0B-CC6B-422B-91CF-2B0121F4CCA7}" type="pres">
      <dgm:prSet presAssocID="{C857E49F-8C23-4B3E-AF0C-963680FFF4E3}" presName="textRect" presStyleLbl="revTx" presStyleIdx="2" presStyleCnt="4">
        <dgm:presLayoutVars>
          <dgm:chMax val="1"/>
          <dgm:chPref val="1"/>
        </dgm:presLayoutVars>
      </dgm:prSet>
      <dgm:spPr/>
    </dgm:pt>
    <dgm:pt modelId="{C5317803-9818-486E-B371-05CDB79A83EA}" type="pres">
      <dgm:prSet presAssocID="{E19B69A7-917C-482F-967F-B1909ACFD132}" presName="sibTrans" presStyleCnt="0"/>
      <dgm:spPr/>
    </dgm:pt>
    <dgm:pt modelId="{777C0F7B-A20C-41C6-8C2E-CB8DAD327BD7}" type="pres">
      <dgm:prSet presAssocID="{BB5123F0-93C3-41C7-B993-E24972632DB1}" presName="compNode" presStyleCnt="0"/>
      <dgm:spPr/>
    </dgm:pt>
    <dgm:pt modelId="{1151B816-0846-4359-BEB4-9DDE2A3F52FE}" type="pres">
      <dgm:prSet presAssocID="{BB5123F0-93C3-41C7-B993-E24972632D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B653482-1FC9-440B-B4BA-5137067AAEBB}" type="pres">
      <dgm:prSet presAssocID="{BB5123F0-93C3-41C7-B993-E24972632DB1}" presName="spaceRect" presStyleCnt="0"/>
      <dgm:spPr/>
    </dgm:pt>
    <dgm:pt modelId="{FB0FC9E0-882B-4AFE-991B-EBA4E2D3AA9C}" type="pres">
      <dgm:prSet presAssocID="{BB5123F0-93C3-41C7-B993-E24972632D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C26CB0E-8A97-46FB-B9E7-EF2057A53E9D}" srcId="{80F7ABD3-67C2-48D0-9464-8C261CF8062A}" destId="{077A8468-A4AD-4DFA-88EB-9F6782E3C50C}" srcOrd="1" destOrd="0" parTransId="{E4AB441E-0F31-4DD5-B270-09DFF4ABF30C}" sibTransId="{6CD2B098-7691-4024-87A4-6323F92431AC}"/>
    <dgm:cxn modelId="{8011632A-4BC2-46B9-9B5C-AF1BD62B7047}" srcId="{80F7ABD3-67C2-48D0-9464-8C261CF8062A}" destId="{C857E49F-8C23-4B3E-AF0C-963680FFF4E3}" srcOrd="2" destOrd="0" parTransId="{34D1E240-55AC-4D08-80D2-F52FBDEBB535}" sibTransId="{E19B69A7-917C-482F-967F-B1909ACFD132}"/>
    <dgm:cxn modelId="{8A25643E-0DC6-4514-8A4D-6D7EC18BFBE2}" srcId="{80F7ABD3-67C2-48D0-9464-8C261CF8062A}" destId="{BB5123F0-93C3-41C7-B993-E24972632DB1}" srcOrd="3" destOrd="0" parTransId="{333D48F7-92FD-440D-A52E-64F9FA1E88B5}" sibTransId="{81A99F20-44B1-4236-A452-5868161DAE2A}"/>
    <dgm:cxn modelId="{95115E77-E80A-4E2D-9EAF-F31C9F687D58}" srcId="{80F7ABD3-67C2-48D0-9464-8C261CF8062A}" destId="{E13A6F43-7BA7-476A-BFE6-DAF83C53BF93}" srcOrd="0" destOrd="0" parTransId="{0FA523E7-0CBF-48C9-8CD3-FB862470F908}" sibTransId="{2A5B8AAD-EA86-47EC-824C-8C45295AC2E4}"/>
    <dgm:cxn modelId="{6112E18D-C86F-4141-B3A7-B696F8D13FBD}" type="presOf" srcId="{C857E49F-8C23-4B3E-AF0C-963680FFF4E3}" destId="{FF88FD0B-CC6B-422B-91CF-2B0121F4CCA7}" srcOrd="0" destOrd="0" presId="urn:microsoft.com/office/officeart/2018/2/layout/IconLabelList"/>
    <dgm:cxn modelId="{7C97BFDF-4FB0-4C60-A29E-B406A9B62547}" type="presOf" srcId="{077A8468-A4AD-4DFA-88EB-9F6782E3C50C}" destId="{D7622A08-AE9A-47AE-95A8-5C7BFB4D393B}" srcOrd="0" destOrd="0" presId="urn:microsoft.com/office/officeart/2018/2/layout/IconLabelList"/>
    <dgm:cxn modelId="{ABC621E1-7C58-46CE-B906-40DCED92C899}" type="presOf" srcId="{80F7ABD3-67C2-48D0-9464-8C261CF8062A}" destId="{8F313CC3-E777-41B7-8FDE-616CB931738F}" srcOrd="0" destOrd="0" presId="urn:microsoft.com/office/officeart/2018/2/layout/IconLabelList"/>
    <dgm:cxn modelId="{B270A3EC-4BC6-4CD2-B1B2-4DA9C02AE730}" type="presOf" srcId="{BB5123F0-93C3-41C7-B993-E24972632DB1}" destId="{FB0FC9E0-882B-4AFE-991B-EBA4E2D3AA9C}" srcOrd="0" destOrd="0" presId="urn:microsoft.com/office/officeart/2018/2/layout/IconLabelList"/>
    <dgm:cxn modelId="{79ADB1EF-43E1-4B17-AA20-CD48FF0D3F19}" type="presOf" srcId="{E13A6F43-7BA7-476A-BFE6-DAF83C53BF93}" destId="{80A001B1-BF70-44FC-8085-5D32132025C9}" srcOrd="0" destOrd="0" presId="urn:microsoft.com/office/officeart/2018/2/layout/IconLabelList"/>
    <dgm:cxn modelId="{16068EB5-281D-4A1F-BA0A-F14A1B342669}" type="presParOf" srcId="{8F313CC3-E777-41B7-8FDE-616CB931738F}" destId="{E277974D-41F9-4162-B368-3877009081F8}" srcOrd="0" destOrd="0" presId="urn:microsoft.com/office/officeart/2018/2/layout/IconLabelList"/>
    <dgm:cxn modelId="{8D893217-648F-4C2B-8CA9-FA0782DBAC0B}" type="presParOf" srcId="{E277974D-41F9-4162-B368-3877009081F8}" destId="{1EFC030D-5EAB-4EFF-9FBE-738EDB3E99D6}" srcOrd="0" destOrd="0" presId="urn:microsoft.com/office/officeart/2018/2/layout/IconLabelList"/>
    <dgm:cxn modelId="{B7F46820-5A34-4ECF-8A14-CA70CC765702}" type="presParOf" srcId="{E277974D-41F9-4162-B368-3877009081F8}" destId="{ACF007EA-16D5-42F9-BF0C-B5ED52962B8C}" srcOrd="1" destOrd="0" presId="urn:microsoft.com/office/officeart/2018/2/layout/IconLabelList"/>
    <dgm:cxn modelId="{05FED455-3BD6-4451-8756-385FC8F6E5DB}" type="presParOf" srcId="{E277974D-41F9-4162-B368-3877009081F8}" destId="{80A001B1-BF70-44FC-8085-5D32132025C9}" srcOrd="2" destOrd="0" presId="urn:microsoft.com/office/officeart/2018/2/layout/IconLabelList"/>
    <dgm:cxn modelId="{3513C76F-51D1-499E-852F-10D4B8405C12}" type="presParOf" srcId="{8F313CC3-E777-41B7-8FDE-616CB931738F}" destId="{A59A07B6-2AA3-407D-8B66-9AB9934EE843}" srcOrd="1" destOrd="0" presId="urn:microsoft.com/office/officeart/2018/2/layout/IconLabelList"/>
    <dgm:cxn modelId="{3C2D87DA-2CB5-4FCA-97C1-3D99EAE72372}" type="presParOf" srcId="{8F313CC3-E777-41B7-8FDE-616CB931738F}" destId="{CACF21CD-1B1E-426D-BA6C-3FBB26CB8435}" srcOrd="2" destOrd="0" presId="urn:microsoft.com/office/officeart/2018/2/layout/IconLabelList"/>
    <dgm:cxn modelId="{391B66FA-7B58-4487-8110-BD32F3E57C0E}" type="presParOf" srcId="{CACF21CD-1B1E-426D-BA6C-3FBB26CB8435}" destId="{A92AB960-2F10-44DB-82D9-16BDCE62423E}" srcOrd="0" destOrd="0" presId="urn:microsoft.com/office/officeart/2018/2/layout/IconLabelList"/>
    <dgm:cxn modelId="{D661288F-B32B-4685-B194-9F0B521DC113}" type="presParOf" srcId="{CACF21CD-1B1E-426D-BA6C-3FBB26CB8435}" destId="{613FAA04-374E-49FA-A348-23DB58C90A19}" srcOrd="1" destOrd="0" presId="urn:microsoft.com/office/officeart/2018/2/layout/IconLabelList"/>
    <dgm:cxn modelId="{8449E0B3-539F-4C8A-ADAE-C22CBF4BAE77}" type="presParOf" srcId="{CACF21CD-1B1E-426D-BA6C-3FBB26CB8435}" destId="{D7622A08-AE9A-47AE-95A8-5C7BFB4D393B}" srcOrd="2" destOrd="0" presId="urn:microsoft.com/office/officeart/2018/2/layout/IconLabelList"/>
    <dgm:cxn modelId="{843AF093-1CA1-4000-95E9-6F232FEB9688}" type="presParOf" srcId="{8F313CC3-E777-41B7-8FDE-616CB931738F}" destId="{E968CCE9-F21D-40AA-AD2A-409051D053E1}" srcOrd="3" destOrd="0" presId="urn:microsoft.com/office/officeart/2018/2/layout/IconLabelList"/>
    <dgm:cxn modelId="{194FE532-7CF2-4C96-A781-3EF298CA7492}" type="presParOf" srcId="{8F313CC3-E777-41B7-8FDE-616CB931738F}" destId="{4DFC6DC4-2052-4370-9E5F-7404AF0CB142}" srcOrd="4" destOrd="0" presId="urn:microsoft.com/office/officeart/2018/2/layout/IconLabelList"/>
    <dgm:cxn modelId="{6678B954-45BE-42F7-9307-A567538B6B68}" type="presParOf" srcId="{4DFC6DC4-2052-4370-9E5F-7404AF0CB142}" destId="{90208D5F-C228-4550-B113-C1FF2789C4D2}" srcOrd="0" destOrd="0" presId="urn:microsoft.com/office/officeart/2018/2/layout/IconLabelList"/>
    <dgm:cxn modelId="{4DC9D0DD-6B48-4A2A-9BD6-D4CEA761183A}" type="presParOf" srcId="{4DFC6DC4-2052-4370-9E5F-7404AF0CB142}" destId="{2A0A3CB3-7D26-4E83-9E16-99D03A3200CC}" srcOrd="1" destOrd="0" presId="urn:microsoft.com/office/officeart/2018/2/layout/IconLabelList"/>
    <dgm:cxn modelId="{78F3B749-8605-495A-9245-84261D0DC50C}" type="presParOf" srcId="{4DFC6DC4-2052-4370-9E5F-7404AF0CB142}" destId="{FF88FD0B-CC6B-422B-91CF-2B0121F4CCA7}" srcOrd="2" destOrd="0" presId="urn:microsoft.com/office/officeart/2018/2/layout/IconLabelList"/>
    <dgm:cxn modelId="{F8A2DC3B-0683-4F4F-BFA7-ED1C0FF3F230}" type="presParOf" srcId="{8F313CC3-E777-41B7-8FDE-616CB931738F}" destId="{C5317803-9818-486E-B371-05CDB79A83EA}" srcOrd="5" destOrd="0" presId="urn:microsoft.com/office/officeart/2018/2/layout/IconLabelList"/>
    <dgm:cxn modelId="{1C398A15-3665-482C-9BC5-24B6036DCCDC}" type="presParOf" srcId="{8F313CC3-E777-41B7-8FDE-616CB931738F}" destId="{777C0F7B-A20C-41C6-8C2E-CB8DAD327BD7}" srcOrd="6" destOrd="0" presId="urn:microsoft.com/office/officeart/2018/2/layout/IconLabelList"/>
    <dgm:cxn modelId="{0B4D9110-67F9-4346-910B-6AE0B8E0D8F5}" type="presParOf" srcId="{777C0F7B-A20C-41C6-8C2E-CB8DAD327BD7}" destId="{1151B816-0846-4359-BEB4-9DDE2A3F52FE}" srcOrd="0" destOrd="0" presId="urn:microsoft.com/office/officeart/2018/2/layout/IconLabelList"/>
    <dgm:cxn modelId="{91CF8475-DB1C-4F64-AF03-C131A23F0D4C}" type="presParOf" srcId="{777C0F7B-A20C-41C6-8C2E-CB8DAD327BD7}" destId="{0B653482-1FC9-440B-B4BA-5137067AAEBB}" srcOrd="1" destOrd="0" presId="urn:microsoft.com/office/officeart/2018/2/layout/IconLabelList"/>
    <dgm:cxn modelId="{B277E52D-A896-43BB-96D9-BAFEDF5B7DD4}" type="presParOf" srcId="{777C0F7B-A20C-41C6-8C2E-CB8DAD327BD7}" destId="{FB0FC9E0-882B-4AFE-991B-EBA4E2D3AA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AE84DA-242F-4352-AB1D-D6453A3C4D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A7EC5B8-D24D-4D8F-ABD1-EAD7458BFBA4}">
      <dgm:prSet/>
      <dgm:spPr/>
      <dgm:t>
        <a:bodyPr/>
        <a:lstStyle/>
        <a:p>
          <a:r>
            <a:rPr lang="en-US" b="0" i="0" baseline="0"/>
            <a:t>Evaluation measures: content loss, style loss, total loss</a:t>
          </a:r>
          <a:endParaRPr lang="en-US"/>
        </a:p>
      </dgm:t>
    </dgm:pt>
    <dgm:pt modelId="{B581C894-FC58-4E38-9E33-44F7261B9C8C}" type="parTrans" cxnId="{6915028E-ECF1-4A73-A2D5-9F0FC520A986}">
      <dgm:prSet/>
      <dgm:spPr/>
      <dgm:t>
        <a:bodyPr/>
        <a:lstStyle/>
        <a:p>
          <a:endParaRPr lang="en-US"/>
        </a:p>
      </dgm:t>
    </dgm:pt>
    <dgm:pt modelId="{83283530-5C5C-464C-914F-8193D784E8B6}" type="sibTrans" cxnId="{6915028E-ECF1-4A73-A2D5-9F0FC520A986}">
      <dgm:prSet/>
      <dgm:spPr/>
      <dgm:t>
        <a:bodyPr/>
        <a:lstStyle/>
        <a:p>
          <a:endParaRPr lang="en-US"/>
        </a:p>
      </dgm:t>
    </dgm:pt>
    <dgm:pt modelId="{4334C58F-D737-4AFE-9299-7BFF47E72EEB}">
      <dgm:prSet/>
      <dgm:spPr/>
      <dgm:t>
        <a:bodyPr/>
        <a:lstStyle/>
        <a:p>
          <a:r>
            <a:rPr lang="en-US" b="0" i="0" baseline="0"/>
            <a:t>Explanation of hyperparameters used in the project</a:t>
          </a:r>
          <a:endParaRPr lang="en-US"/>
        </a:p>
      </dgm:t>
    </dgm:pt>
    <dgm:pt modelId="{1D6039F1-EECA-4B73-80E2-88C4351A0C1A}" type="parTrans" cxnId="{3F8FBE1F-3232-4905-AD58-2BFDA1B7AD59}">
      <dgm:prSet/>
      <dgm:spPr/>
      <dgm:t>
        <a:bodyPr/>
        <a:lstStyle/>
        <a:p>
          <a:endParaRPr lang="en-US"/>
        </a:p>
      </dgm:t>
    </dgm:pt>
    <dgm:pt modelId="{5B64B381-754B-4B11-B8EB-5A0F7158DC4D}" type="sibTrans" cxnId="{3F8FBE1F-3232-4905-AD58-2BFDA1B7AD59}">
      <dgm:prSet/>
      <dgm:spPr/>
      <dgm:t>
        <a:bodyPr/>
        <a:lstStyle/>
        <a:p>
          <a:endParaRPr lang="en-US"/>
        </a:p>
      </dgm:t>
    </dgm:pt>
    <dgm:pt modelId="{83FB26BF-E21C-47FC-AAE1-DE37BF966B90}">
      <dgm:prSet/>
      <dgm:spPr/>
      <dgm:t>
        <a:bodyPr/>
        <a:lstStyle/>
        <a:p>
          <a:r>
            <a:rPr lang="en-US" b="0" i="0" baseline="0"/>
            <a:t>Presentation of results: final generated image and loss values</a:t>
          </a:r>
          <a:endParaRPr lang="en-US"/>
        </a:p>
      </dgm:t>
    </dgm:pt>
    <dgm:pt modelId="{D7E911F1-02A9-4A07-A571-8707EF627A21}" type="parTrans" cxnId="{0653884B-69EC-4288-9F0E-10FC6F5331DF}">
      <dgm:prSet/>
      <dgm:spPr/>
      <dgm:t>
        <a:bodyPr/>
        <a:lstStyle/>
        <a:p>
          <a:endParaRPr lang="en-US"/>
        </a:p>
      </dgm:t>
    </dgm:pt>
    <dgm:pt modelId="{87CA7E33-3D23-4C1B-95E0-FE0EDA390000}" type="sibTrans" cxnId="{0653884B-69EC-4288-9F0E-10FC6F5331DF}">
      <dgm:prSet/>
      <dgm:spPr/>
      <dgm:t>
        <a:bodyPr/>
        <a:lstStyle/>
        <a:p>
          <a:endParaRPr lang="en-US"/>
        </a:p>
      </dgm:t>
    </dgm:pt>
    <dgm:pt modelId="{C4A6ABCC-4A70-406C-AA73-6C2B8BB117B7}">
      <dgm:prSet/>
      <dgm:spPr/>
      <dgm:t>
        <a:bodyPr/>
        <a:lstStyle/>
        <a:p>
          <a:r>
            <a:rPr lang="en-US" b="0" i="0" baseline="0"/>
            <a:t>Visual comparison between content, style, and generated image </a:t>
          </a:r>
          <a:endParaRPr lang="en-US"/>
        </a:p>
      </dgm:t>
    </dgm:pt>
    <dgm:pt modelId="{B39BA3C9-332B-41FE-B26A-63B7180D6C6C}" type="parTrans" cxnId="{EEC94C95-C329-4F71-A852-F84634F0EF3E}">
      <dgm:prSet/>
      <dgm:spPr/>
      <dgm:t>
        <a:bodyPr/>
        <a:lstStyle/>
        <a:p>
          <a:endParaRPr lang="en-US"/>
        </a:p>
      </dgm:t>
    </dgm:pt>
    <dgm:pt modelId="{9602819E-9F3A-45D2-A7CF-76B9754EB85D}" type="sibTrans" cxnId="{EEC94C95-C329-4F71-A852-F84634F0EF3E}">
      <dgm:prSet/>
      <dgm:spPr/>
      <dgm:t>
        <a:bodyPr/>
        <a:lstStyle/>
        <a:p>
          <a:endParaRPr lang="en-US"/>
        </a:p>
      </dgm:t>
    </dgm:pt>
    <dgm:pt modelId="{6F5BDBE3-6417-4BA8-BB48-8F9DBF548FF7}" type="pres">
      <dgm:prSet presAssocID="{0DAE84DA-242F-4352-AB1D-D6453A3C4DFF}" presName="linear" presStyleCnt="0">
        <dgm:presLayoutVars>
          <dgm:animLvl val="lvl"/>
          <dgm:resizeHandles val="exact"/>
        </dgm:presLayoutVars>
      </dgm:prSet>
      <dgm:spPr/>
    </dgm:pt>
    <dgm:pt modelId="{E0C4A4BF-8148-47B7-B9D9-944D49AFCA35}" type="pres">
      <dgm:prSet presAssocID="{BA7EC5B8-D24D-4D8F-ABD1-EAD7458BFBA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76E0672-88E9-4EBB-B704-953D62FD49EA}" type="pres">
      <dgm:prSet presAssocID="{83283530-5C5C-464C-914F-8193D784E8B6}" presName="spacer" presStyleCnt="0"/>
      <dgm:spPr/>
    </dgm:pt>
    <dgm:pt modelId="{03B076AB-BEE1-4FA4-8D26-701BB1A7E899}" type="pres">
      <dgm:prSet presAssocID="{4334C58F-D737-4AFE-9299-7BFF47E72EE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0C3854-5A8A-45FB-84A1-9504CBA57A3D}" type="pres">
      <dgm:prSet presAssocID="{5B64B381-754B-4B11-B8EB-5A0F7158DC4D}" presName="spacer" presStyleCnt="0"/>
      <dgm:spPr/>
    </dgm:pt>
    <dgm:pt modelId="{2BF7A105-5508-4F80-BF42-2B8CE567CE24}" type="pres">
      <dgm:prSet presAssocID="{83FB26BF-E21C-47FC-AAE1-DE37BF966B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A53D18F-8F4F-426F-9A2A-89E4D2849ACA}" type="pres">
      <dgm:prSet presAssocID="{87CA7E33-3D23-4C1B-95E0-FE0EDA390000}" presName="spacer" presStyleCnt="0"/>
      <dgm:spPr/>
    </dgm:pt>
    <dgm:pt modelId="{BFC02A7F-3145-42F6-A6E8-DD5C2507D056}" type="pres">
      <dgm:prSet presAssocID="{C4A6ABCC-4A70-406C-AA73-6C2B8BB117B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F8FBE1F-3232-4905-AD58-2BFDA1B7AD59}" srcId="{0DAE84DA-242F-4352-AB1D-D6453A3C4DFF}" destId="{4334C58F-D737-4AFE-9299-7BFF47E72EEB}" srcOrd="1" destOrd="0" parTransId="{1D6039F1-EECA-4B73-80E2-88C4351A0C1A}" sibTransId="{5B64B381-754B-4B11-B8EB-5A0F7158DC4D}"/>
    <dgm:cxn modelId="{22E2E822-B955-4342-8B09-9F7EE8712938}" type="presOf" srcId="{0DAE84DA-242F-4352-AB1D-D6453A3C4DFF}" destId="{6F5BDBE3-6417-4BA8-BB48-8F9DBF548FF7}" srcOrd="0" destOrd="0" presId="urn:microsoft.com/office/officeart/2005/8/layout/vList2"/>
    <dgm:cxn modelId="{D068C740-7966-44AD-9FC8-751A04FB9479}" type="presOf" srcId="{83FB26BF-E21C-47FC-AAE1-DE37BF966B90}" destId="{2BF7A105-5508-4F80-BF42-2B8CE567CE24}" srcOrd="0" destOrd="0" presId="urn:microsoft.com/office/officeart/2005/8/layout/vList2"/>
    <dgm:cxn modelId="{0653884B-69EC-4288-9F0E-10FC6F5331DF}" srcId="{0DAE84DA-242F-4352-AB1D-D6453A3C4DFF}" destId="{83FB26BF-E21C-47FC-AAE1-DE37BF966B90}" srcOrd="2" destOrd="0" parTransId="{D7E911F1-02A9-4A07-A571-8707EF627A21}" sibTransId="{87CA7E33-3D23-4C1B-95E0-FE0EDA390000}"/>
    <dgm:cxn modelId="{6915028E-ECF1-4A73-A2D5-9F0FC520A986}" srcId="{0DAE84DA-242F-4352-AB1D-D6453A3C4DFF}" destId="{BA7EC5B8-D24D-4D8F-ABD1-EAD7458BFBA4}" srcOrd="0" destOrd="0" parTransId="{B581C894-FC58-4E38-9E33-44F7261B9C8C}" sibTransId="{83283530-5C5C-464C-914F-8193D784E8B6}"/>
    <dgm:cxn modelId="{55CB6691-060F-487D-9A0A-0A7FAE6480DA}" type="presOf" srcId="{BA7EC5B8-D24D-4D8F-ABD1-EAD7458BFBA4}" destId="{E0C4A4BF-8148-47B7-B9D9-944D49AFCA35}" srcOrd="0" destOrd="0" presId="urn:microsoft.com/office/officeart/2005/8/layout/vList2"/>
    <dgm:cxn modelId="{921E8392-360D-493A-AFFE-B7071D479EE8}" type="presOf" srcId="{C4A6ABCC-4A70-406C-AA73-6C2B8BB117B7}" destId="{BFC02A7F-3145-42F6-A6E8-DD5C2507D056}" srcOrd="0" destOrd="0" presId="urn:microsoft.com/office/officeart/2005/8/layout/vList2"/>
    <dgm:cxn modelId="{EEC94C95-C329-4F71-A852-F84634F0EF3E}" srcId="{0DAE84DA-242F-4352-AB1D-D6453A3C4DFF}" destId="{C4A6ABCC-4A70-406C-AA73-6C2B8BB117B7}" srcOrd="3" destOrd="0" parTransId="{B39BA3C9-332B-41FE-B26A-63B7180D6C6C}" sibTransId="{9602819E-9F3A-45D2-A7CF-76B9754EB85D}"/>
    <dgm:cxn modelId="{8D8046A6-9C70-426B-9D0F-4EA14D0B6B9C}" type="presOf" srcId="{4334C58F-D737-4AFE-9299-7BFF47E72EEB}" destId="{03B076AB-BEE1-4FA4-8D26-701BB1A7E899}" srcOrd="0" destOrd="0" presId="urn:microsoft.com/office/officeart/2005/8/layout/vList2"/>
    <dgm:cxn modelId="{DA535479-E53E-45D2-8891-57A4203EFB54}" type="presParOf" srcId="{6F5BDBE3-6417-4BA8-BB48-8F9DBF548FF7}" destId="{E0C4A4BF-8148-47B7-B9D9-944D49AFCA35}" srcOrd="0" destOrd="0" presId="urn:microsoft.com/office/officeart/2005/8/layout/vList2"/>
    <dgm:cxn modelId="{96FA6BD8-FFB7-4A39-9367-CBB46B9FB988}" type="presParOf" srcId="{6F5BDBE3-6417-4BA8-BB48-8F9DBF548FF7}" destId="{E76E0672-88E9-4EBB-B704-953D62FD49EA}" srcOrd="1" destOrd="0" presId="urn:microsoft.com/office/officeart/2005/8/layout/vList2"/>
    <dgm:cxn modelId="{9C1D610F-F2E0-4896-AB21-90767BEE2DAD}" type="presParOf" srcId="{6F5BDBE3-6417-4BA8-BB48-8F9DBF548FF7}" destId="{03B076AB-BEE1-4FA4-8D26-701BB1A7E899}" srcOrd="2" destOrd="0" presId="urn:microsoft.com/office/officeart/2005/8/layout/vList2"/>
    <dgm:cxn modelId="{89FD5AEC-3C7C-4FF0-A15D-61595CE851EB}" type="presParOf" srcId="{6F5BDBE3-6417-4BA8-BB48-8F9DBF548FF7}" destId="{560C3854-5A8A-45FB-84A1-9504CBA57A3D}" srcOrd="3" destOrd="0" presId="urn:microsoft.com/office/officeart/2005/8/layout/vList2"/>
    <dgm:cxn modelId="{EB860D9A-2C95-4D18-9A6E-21A5B6E08E5C}" type="presParOf" srcId="{6F5BDBE3-6417-4BA8-BB48-8F9DBF548FF7}" destId="{2BF7A105-5508-4F80-BF42-2B8CE567CE24}" srcOrd="4" destOrd="0" presId="urn:microsoft.com/office/officeart/2005/8/layout/vList2"/>
    <dgm:cxn modelId="{5CB13E36-0F44-4204-83E9-28EA2763DEC9}" type="presParOf" srcId="{6F5BDBE3-6417-4BA8-BB48-8F9DBF548FF7}" destId="{1A53D18F-8F4F-426F-9A2A-89E4D2849ACA}" srcOrd="5" destOrd="0" presId="urn:microsoft.com/office/officeart/2005/8/layout/vList2"/>
    <dgm:cxn modelId="{BB4D0BF6-9BCB-4711-86AC-CD15D47B3D2C}" type="presParOf" srcId="{6F5BDBE3-6417-4BA8-BB48-8F9DBF548FF7}" destId="{BFC02A7F-3145-42F6-A6E8-DD5C2507D05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1C6ABA-FC04-4946-A2ED-882F9B92369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5D1EAF-2936-43F6-9187-83CED9BE7B52}">
      <dgm:prSet/>
      <dgm:spPr/>
      <dgm:t>
        <a:bodyPr/>
        <a:lstStyle/>
        <a:p>
          <a:r>
            <a:rPr lang="en-US" b="0" i="0" baseline="0"/>
            <a:t>Comparison with state-of-the-art models and techniques</a:t>
          </a:r>
          <a:endParaRPr lang="en-US"/>
        </a:p>
      </dgm:t>
    </dgm:pt>
    <dgm:pt modelId="{D75227D9-2333-4A68-8BA4-577BBF8772AD}" type="parTrans" cxnId="{E4B95A3A-C30D-42EC-BBC9-5541D8F3B667}">
      <dgm:prSet/>
      <dgm:spPr/>
      <dgm:t>
        <a:bodyPr/>
        <a:lstStyle/>
        <a:p>
          <a:endParaRPr lang="en-US"/>
        </a:p>
      </dgm:t>
    </dgm:pt>
    <dgm:pt modelId="{4BE3C4C5-2FB2-4F49-A6C1-610243963E87}" type="sibTrans" cxnId="{E4B95A3A-C30D-42EC-BBC9-5541D8F3B667}">
      <dgm:prSet/>
      <dgm:spPr/>
      <dgm:t>
        <a:bodyPr/>
        <a:lstStyle/>
        <a:p>
          <a:endParaRPr lang="en-US"/>
        </a:p>
      </dgm:t>
    </dgm:pt>
    <dgm:pt modelId="{83E58887-59DA-40D4-8B6D-68887BCBB2BA}">
      <dgm:prSet/>
      <dgm:spPr/>
      <dgm:t>
        <a:bodyPr/>
        <a:lstStyle/>
        <a:p>
          <a:r>
            <a:rPr lang="en-US" b="0" i="0" baseline="0"/>
            <a:t>Highlighting the strengths and limitations of VGG19-based style transfer</a:t>
          </a:r>
          <a:endParaRPr lang="en-US"/>
        </a:p>
      </dgm:t>
    </dgm:pt>
    <dgm:pt modelId="{C3BFD32B-AC07-4741-BA24-43EDC3B2D923}" type="parTrans" cxnId="{C4D695A9-71FE-49E1-863D-D4AC87B5B6A5}">
      <dgm:prSet/>
      <dgm:spPr/>
      <dgm:t>
        <a:bodyPr/>
        <a:lstStyle/>
        <a:p>
          <a:endParaRPr lang="en-US"/>
        </a:p>
      </dgm:t>
    </dgm:pt>
    <dgm:pt modelId="{54234FE7-C359-4171-AAEB-7ECC471BA7C9}" type="sibTrans" cxnId="{C4D695A9-71FE-49E1-863D-D4AC87B5B6A5}">
      <dgm:prSet/>
      <dgm:spPr/>
      <dgm:t>
        <a:bodyPr/>
        <a:lstStyle/>
        <a:p>
          <a:endParaRPr lang="en-US"/>
        </a:p>
      </dgm:t>
    </dgm:pt>
    <dgm:pt modelId="{5EACB19C-743F-4E6C-8442-42C8508444C5}">
      <dgm:prSet/>
      <dgm:spPr/>
      <dgm:t>
        <a:bodyPr/>
        <a:lstStyle/>
        <a:p>
          <a:r>
            <a:rPr lang="en-US" b="0" i="0" baseline="0"/>
            <a:t>Potential applications and future research directions </a:t>
          </a:r>
          <a:endParaRPr lang="en-US"/>
        </a:p>
      </dgm:t>
    </dgm:pt>
    <dgm:pt modelId="{1018AE5D-D439-4247-8FAD-EF6F6D9CD2ED}" type="parTrans" cxnId="{B51D2437-E7F6-4082-BBAC-9CDA5B5A21DB}">
      <dgm:prSet/>
      <dgm:spPr/>
      <dgm:t>
        <a:bodyPr/>
        <a:lstStyle/>
        <a:p>
          <a:endParaRPr lang="en-US"/>
        </a:p>
      </dgm:t>
    </dgm:pt>
    <dgm:pt modelId="{D65792CB-D6C8-4A51-9527-17E1BC0E5240}" type="sibTrans" cxnId="{B51D2437-E7F6-4082-BBAC-9CDA5B5A21DB}">
      <dgm:prSet/>
      <dgm:spPr/>
      <dgm:t>
        <a:bodyPr/>
        <a:lstStyle/>
        <a:p>
          <a:endParaRPr lang="en-US"/>
        </a:p>
      </dgm:t>
    </dgm:pt>
    <dgm:pt modelId="{98B00E78-044C-405B-B316-170C1930961D}" type="pres">
      <dgm:prSet presAssocID="{971C6ABA-FC04-4946-A2ED-882F9B92369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6E32FE-F202-41ED-B0BA-541FC4E9B71B}" type="pres">
      <dgm:prSet presAssocID="{285D1EAF-2936-43F6-9187-83CED9BE7B52}" presName="hierRoot1" presStyleCnt="0"/>
      <dgm:spPr/>
    </dgm:pt>
    <dgm:pt modelId="{81011A0C-DA2C-4436-BAC6-7AF0E81BD2FF}" type="pres">
      <dgm:prSet presAssocID="{285D1EAF-2936-43F6-9187-83CED9BE7B52}" presName="composite" presStyleCnt="0"/>
      <dgm:spPr/>
    </dgm:pt>
    <dgm:pt modelId="{201252CB-3F6E-47A4-BC60-229F9599E989}" type="pres">
      <dgm:prSet presAssocID="{285D1EAF-2936-43F6-9187-83CED9BE7B52}" presName="background" presStyleLbl="node0" presStyleIdx="0" presStyleCnt="3"/>
      <dgm:spPr/>
    </dgm:pt>
    <dgm:pt modelId="{F6E6D13A-7AE0-49FB-8E54-BD9E31F3AB2F}" type="pres">
      <dgm:prSet presAssocID="{285D1EAF-2936-43F6-9187-83CED9BE7B52}" presName="text" presStyleLbl="fgAcc0" presStyleIdx="0" presStyleCnt="3">
        <dgm:presLayoutVars>
          <dgm:chPref val="3"/>
        </dgm:presLayoutVars>
      </dgm:prSet>
      <dgm:spPr/>
    </dgm:pt>
    <dgm:pt modelId="{4C658AC8-D7F5-477D-AB35-B050EFE41EBB}" type="pres">
      <dgm:prSet presAssocID="{285D1EAF-2936-43F6-9187-83CED9BE7B52}" presName="hierChild2" presStyleCnt="0"/>
      <dgm:spPr/>
    </dgm:pt>
    <dgm:pt modelId="{A46D849E-7614-4D87-B5FA-092092AF8C4A}" type="pres">
      <dgm:prSet presAssocID="{83E58887-59DA-40D4-8B6D-68887BCBB2BA}" presName="hierRoot1" presStyleCnt="0"/>
      <dgm:spPr/>
    </dgm:pt>
    <dgm:pt modelId="{B97A9281-3021-4013-870C-7D7174BB6889}" type="pres">
      <dgm:prSet presAssocID="{83E58887-59DA-40D4-8B6D-68887BCBB2BA}" presName="composite" presStyleCnt="0"/>
      <dgm:spPr/>
    </dgm:pt>
    <dgm:pt modelId="{E5A8F879-B35C-4982-BDB6-0BAA3F1C3993}" type="pres">
      <dgm:prSet presAssocID="{83E58887-59DA-40D4-8B6D-68887BCBB2BA}" presName="background" presStyleLbl="node0" presStyleIdx="1" presStyleCnt="3"/>
      <dgm:spPr/>
    </dgm:pt>
    <dgm:pt modelId="{4F81A840-515F-4A40-9435-CBD985BA175E}" type="pres">
      <dgm:prSet presAssocID="{83E58887-59DA-40D4-8B6D-68887BCBB2BA}" presName="text" presStyleLbl="fgAcc0" presStyleIdx="1" presStyleCnt="3">
        <dgm:presLayoutVars>
          <dgm:chPref val="3"/>
        </dgm:presLayoutVars>
      </dgm:prSet>
      <dgm:spPr/>
    </dgm:pt>
    <dgm:pt modelId="{3BAA9D53-F682-46DD-9818-73FF7115E3FF}" type="pres">
      <dgm:prSet presAssocID="{83E58887-59DA-40D4-8B6D-68887BCBB2BA}" presName="hierChild2" presStyleCnt="0"/>
      <dgm:spPr/>
    </dgm:pt>
    <dgm:pt modelId="{51CC4E92-DAE2-467F-A2C6-3E4B31814549}" type="pres">
      <dgm:prSet presAssocID="{5EACB19C-743F-4E6C-8442-42C8508444C5}" presName="hierRoot1" presStyleCnt="0"/>
      <dgm:spPr/>
    </dgm:pt>
    <dgm:pt modelId="{5F4C405D-97BF-4CD4-BC53-EE08B7235F9C}" type="pres">
      <dgm:prSet presAssocID="{5EACB19C-743F-4E6C-8442-42C8508444C5}" presName="composite" presStyleCnt="0"/>
      <dgm:spPr/>
    </dgm:pt>
    <dgm:pt modelId="{946EB722-DC70-488A-AD98-D0D92C0C5E21}" type="pres">
      <dgm:prSet presAssocID="{5EACB19C-743F-4E6C-8442-42C8508444C5}" presName="background" presStyleLbl="node0" presStyleIdx="2" presStyleCnt="3"/>
      <dgm:spPr/>
    </dgm:pt>
    <dgm:pt modelId="{8412D7E1-2372-4D52-B8E2-BE7BB4C23331}" type="pres">
      <dgm:prSet presAssocID="{5EACB19C-743F-4E6C-8442-42C8508444C5}" presName="text" presStyleLbl="fgAcc0" presStyleIdx="2" presStyleCnt="3">
        <dgm:presLayoutVars>
          <dgm:chPref val="3"/>
        </dgm:presLayoutVars>
      </dgm:prSet>
      <dgm:spPr/>
    </dgm:pt>
    <dgm:pt modelId="{2EF0C7AE-5523-4D72-AAF6-B255060E6A28}" type="pres">
      <dgm:prSet presAssocID="{5EACB19C-743F-4E6C-8442-42C8508444C5}" presName="hierChild2" presStyleCnt="0"/>
      <dgm:spPr/>
    </dgm:pt>
  </dgm:ptLst>
  <dgm:cxnLst>
    <dgm:cxn modelId="{B51D2437-E7F6-4082-BBAC-9CDA5B5A21DB}" srcId="{971C6ABA-FC04-4946-A2ED-882F9B923699}" destId="{5EACB19C-743F-4E6C-8442-42C8508444C5}" srcOrd="2" destOrd="0" parTransId="{1018AE5D-D439-4247-8FAD-EF6F6D9CD2ED}" sibTransId="{D65792CB-D6C8-4A51-9527-17E1BC0E5240}"/>
    <dgm:cxn modelId="{E4B95A3A-C30D-42EC-BBC9-5541D8F3B667}" srcId="{971C6ABA-FC04-4946-A2ED-882F9B923699}" destId="{285D1EAF-2936-43F6-9187-83CED9BE7B52}" srcOrd="0" destOrd="0" parTransId="{D75227D9-2333-4A68-8BA4-577BBF8772AD}" sibTransId="{4BE3C4C5-2FB2-4F49-A6C1-610243963E87}"/>
    <dgm:cxn modelId="{6B978551-C31C-49F5-AC9F-A2304FF215EE}" type="presOf" srcId="{5EACB19C-743F-4E6C-8442-42C8508444C5}" destId="{8412D7E1-2372-4D52-B8E2-BE7BB4C23331}" srcOrd="0" destOrd="0" presId="urn:microsoft.com/office/officeart/2005/8/layout/hierarchy1"/>
    <dgm:cxn modelId="{BC484854-9AAC-46CB-85E3-31CEF563163A}" type="presOf" srcId="{285D1EAF-2936-43F6-9187-83CED9BE7B52}" destId="{F6E6D13A-7AE0-49FB-8E54-BD9E31F3AB2F}" srcOrd="0" destOrd="0" presId="urn:microsoft.com/office/officeart/2005/8/layout/hierarchy1"/>
    <dgm:cxn modelId="{87EF729C-CD5F-4E5F-A219-CAE1FB83E424}" type="presOf" srcId="{83E58887-59DA-40D4-8B6D-68887BCBB2BA}" destId="{4F81A840-515F-4A40-9435-CBD985BA175E}" srcOrd="0" destOrd="0" presId="urn:microsoft.com/office/officeart/2005/8/layout/hierarchy1"/>
    <dgm:cxn modelId="{C4D695A9-71FE-49E1-863D-D4AC87B5B6A5}" srcId="{971C6ABA-FC04-4946-A2ED-882F9B923699}" destId="{83E58887-59DA-40D4-8B6D-68887BCBB2BA}" srcOrd="1" destOrd="0" parTransId="{C3BFD32B-AC07-4741-BA24-43EDC3B2D923}" sibTransId="{54234FE7-C359-4171-AAEB-7ECC471BA7C9}"/>
    <dgm:cxn modelId="{39CF74DB-B799-4EE3-BB87-401A0AE29DC1}" type="presOf" srcId="{971C6ABA-FC04-4946-A2ED-882F9B923699}" destId="{98B00E78-044C-405B-B316-170C1930961D}" srcOrd="0" destOrd="0" presId="urn:microsoft.com/office/officeart/2005/8/layout/hierarchy1"/>
    <dgm:cxn modelId="{8BC65B85-648E-4647-A508-9D6B1EAF4979}" type="presParOf" srcId="{98B00E78-044C-405B-B316-170C1930961D}" destId="{196E32FE-F202-41ED-B0BA-541FC4E9B71B}" srcOrd="0" destOrd="0" presId="urn:microsoft.com/office/officeart/2005/8/layout/hierarchy1"/>
    <dgm:cxn modelId="{3040D9BC-14D6-426A-BCC3-C28A95170B6C}" type="presParOf" srcId="{196E32FE-F202-41ED-B0BA-541FC4E9B71B}" destId="{81011A0C-DA2C-4436-BAC6-7AF0E81BD2FF}" srcOrd="0" destOrd="0" presId="urn:microsoft.com/office/officeart/2005/8/layout/hierarchy1"/>
    <dgm:cxn modelId="{167042F7-27E8-489F-9AE2-8F5D13100A82}" type="presParOf" srcId="{81011A0C-DA2C-4436-BAC6-7AF0E81BD2FF}" destId="{201252CB-3F6E-47A4-BC60-229F9599E989}" srcOrd="0" destOrd="0" presId="urn:microsoft.com/office/officeart/2005/8/layout/hierarchy1"/>
    <dgm:cxn modelId="{A5164B62-CB5D-48A6-B3E3-ED3730064596}" type="presParOf" srcId="{81011A0C-DA2C-4436-BAC6-7AF0E81BD2FF}" destId="{F6E6D13A-7AE0-49FB-8E54-BD9E31F3AB2F}" srcOrd="1" destOrd="0" presId="urn:microsoft.com/office/officeart/2005/8/layout/hierarchy1"/>
    <dgm:cxn modelId="{D69DC220-F7AC-49B0-8764-2A35FB73D19C}" type="presParOf" srcId="{196E32FE-F202-41ED-B0BA-541FC4E9B71B}" destId="{4C658AC8-D7F5-477D-AB35-B050EFE41EBB}" srcOrd="1" destOrd="0" presId="urn:microsoft.com/office/officeart/2005/8/layout/hierarchy1"/>
    <dgm:cxn modelId="{C1DF4479-12B5-46EF-BC07-0DEA73825170}" type="presParOf" srcId="{98B00E78-044C-405B-B316-170C1930961D}" destId="{A46D849E-7614-4D87-B5FA-092092AF8C4A}" srcOrd="1" destOrd="0" presId="urn:microsoft.com/office/officeart/2005/8/layout/hierarchy1"/>
    <dgm:cxn modelId="{B62A61B1-DA58-4AA1-96D5-C4530AA04AFC}" type="presParOf" srcId="{A46D849E-7614-4D87-B5FA-092092AF8C4A}" destId="{B97A9281-3021-4013-870C-7D7174BB6889}" srcOrd="0" destOrd="0" presId="urn:microsoft.com/office/officeart/2005/8/layout/hierarchy1"/>
    <dgm:cxn modelId="{F7944539-4F48-40FA-843D-4DED0B89B111}" type="presParOf" srcId="{B97A9281-3021-4013-870C-7D7174BB6889}" destId="{E5A8F879-B35C-4982-BDB6-0BAA3F1C3993}" srcOrd="0" destOrd="0" presId="urn:microsoft.com/office/officeart/2005/8/layout/hierarchy1"/>
    <dgm:cxn modelId="{CE1A0293-817E-481D-8729-352E958FC839}" type="presParOf" srcId="{B97A9281-3021-4013-870C-7D7174BB6889}" destId="{4F81A840-515F-4A40-9435-CBD985BA175E}" srcOrd="1" destOrd="0" presId="urn:microsoft.com/office/officeart/2005/8/layout/hierarchy1"/>
    <dgm:cxn modelId="{A099FEC4-D2F3-4C96-9BC4-BA4BFCE0A1A2}" type="presParOf" srcId="{A46D849E-7614-4D87-B5FA-092092AF8C4A}" destId="{3BAA9D53-F682-46DD-9818-73FF7115E3FF}" srcOrd="1" destOrd="0" presId="urn:microsoft.com/office/officeart/2005/8/layout/hierarchy1"/>
    <dgm:cxn modelId="{9E244B2B-13A4-4200-A9C6-51BBD2C424DB}" type="presParOf" srcId="{98B00E78-044C-405B-B316-170C1930961D}" destId="{51CC4E92-DAE2-467F-A2C6-3E4B31814549}" srcOrd="2" destOrd="0" presId="urn:microsoft.com/office/officeart/2005/8/layout/hierarchy1"/>
    <dgm:cxn modelId="{0FBA246D-A15B-49D8-AD1B-BCAFA3935DD0}" type="presParOf" srcId="{51CC4E92-DAE2-467F-A2C6-3E4B31814549}" destId="{5F4C405D-97BF-4CD4-BC53-EE08B7235F9C}" srcOrd="0" destOrd="0" presId="urn:microsoft.com/office/officeart/2005/8/layout/hierarchy1"/>
    <dgm:cxn modelId="{BF2956ED-AA1E-4F26-ABE0-79945166D46C}" type="presParOf" srcId="{5F4C405D-97BF-4CD4-BC53-EE08B7235F9C}" destId="{946EB722-DC70-488A-AD98-D0D92C0C5E21}" srcOrd="0" destOrd="0" presId="urn:microsoft.com/office/officeart/2005/8/layout/hierarchy1"/>
    <dgm:cxn modelId="{8D87B54E-5897-4FEA-832E-E5B4145B324B}" type="presParOf" srcId="{5F4C405D-97BF-4CD4-BC53-EE08B7235F9C}" destId="{8412D7E1-2372-4D52-B8E2-BE7BB4C23331}" srcOrd="1" destOrd="0" presId="urn:microsoft.com/office/officeart/2005/8/layout/hierarchy1"/>
    <dgm:cxn modelId="{03B61E56-55FB-4EA4-A743-321FE44D3C95}" type="presParOf" srcId="{51CC4E92-DAE2-467F-A2C6-3E4B31814549}" destId="{2EF0C7AE-5523-4D72-AAF6-B255060E6A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38EE1-29CD-4EA5-9F12-028E27058A45}">
      <dsp:nvSpPr>
        <dsp:cNvPr id="0" name=""/>
        <dsp:cNvSpPr/>
      </dsp:nvSpPr>
      <dsp:spPr>
        <a:xfrm>
          <a:off x="647429" y="23057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FBF51-54E3-4C79-B0C8-CC7F961524EF}">
      <dsp:nvSpPr>
        <dsp:cNvPr id="0" name=""/>
        <dsp:cNvSpPr/>
      </dsp:nvSpPr>
      <dsp:spPr>
        <a:xfrm>
          <a:off x="1034992" y="61814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118B8-64EB-44FC-9961-313F108A67BB}">
      <dsp:nvSpPr>
        <dsp:cNvPr id="0" name=""/>
        <dsp:cNvSpPr/>
      </dsp:nvSpPr>
      <dsp:spPr>
        <a:xfrm>
          <a:off x="66086" y="261558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Explanation of neural style transfer</a:t>
          </a:r>
          <a:endParaRPr lang="en-US" sz="1700" kern="1200"/>
        </a:p>
      </dsp:txBody>
      <dsp:txXfrm>
        <a:off x="66086" y="2615580"/>
        <a:ext cx="2981250" cy="720000"/>
      </dsp:txXfrm>
    </dsp:sp>
    <dsp:sp modelId="{C9FC58BE-099C-4FC5-8647-2E2D637B63CE}">
      <dsp:nvSpPr>
        <dsp:cNvPr id="0" name=""/>
        <dsp:cNvSpPr/>
      </dsp:nvSpPr>
      <dsp:spPr>
        <a:xfrm>
          <a:off x="4150398" y="23057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AC8E9-9A4C-4F47-AE99-7E22D0C7A441}">
      <dsp:nvSpPr>
        <dsp:cNvPr id="0" name=""/>
        <dsp:cNvSpPr/>
      </dsp:nvSpPr>
      <dsp:spPr>
        <a:xfrm>
          <a:off x="4537961" y="61814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DC080-DAF8-481C-9185-299A79FBE4F0}">
      <dsp:nvSpPr>
        <dsp:cNvPr id="0" name=""/>
        <dsp:cNvSpPr/>
      </dsp:nvSpPr>
      <dsp:spPr>
        <a:xfrm>
          <a:off x="3569054" y="261558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Importance of blending content and style in images</a:t>
          </a:r>
          <a:endParaRPr lang="en-US" sz="1700" kern="1200"/>
        </a:p>
      </dsp:txBody>
      <dsp:txXfrm>
        <a:off x="3569054" y="2615580"/>
        <a:ext cx="2981250" cy="720000"/>
      </dsp:txXfrm>
    </dsp:sp>
    <dsp:sp modelId="{A47DC261-6C6A-49F2-8DC8-93D794AA9C7D}">
      <dsp:nvSpPr>
        <dsp:cNvPr id="0" name=""/>
        <dsp:cNvSpPr/>
      </dsp:nvSpPr>
      <dsp:spPr>
        <a:xfrm>
          <a:off x="7653367" y="23057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E125C-9153-4B25-8E48-05169548952E}">
      <dsp:nvSpPr>
        <dsp:cNvPr id="0" name=""/>
        <dsp:cNvSpPr/>
      </dsp:nvSpPr>
      <dsp:spPr>
        <a:xfrm>
          <a:off x="8040930" y="61814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C7C0A-0588-4AF3-8EA1-536BDADED8AC}">
      <dsp:nvSpPr>
        <dsp:cNvPr id="0" name=""/>
        <dsp:cNvSpPr/>
      </dsp:nvSpPr>
      <dsp:spPr>
        <a:xfrm>
          <a:off x="7072023" y="261558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Brief overview of the project's objectives </a:t>
          </a:r>
          <a:endParaRPr lang="en-US" sz="1700" kern="1200"/>
        </a:p>
      </dsp:txBody>
      <dsp:txXfrm>
        <a:off x="7072023" y="261558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A4217-4FB9-475C-A23B-491B05CE2682}">
      <dsp:nvSpPr>
        <dsp:cNvPr id="0" name=""/>
        <dsp:cNvSpPr/>
      </dsp:nvSpPr>
      <dsp:spPr>
        <a:xfrm>
          <a:off x="1083792" y="607740"/>
          <a:ext cx="1277963" cy="12779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94982-2CD6-4176-82E1-FC0878FC45E7}">
      <dsp:nvSpPr>
        <dsp:cNvPr id="0" name=""/>
        <dsp:cNvSpPr/>
      </dsp:nvSpPr>
      <dsp:spPr>
        <a:xfrm>
          <a:off x="302814" y="2238419"/>
          <a:ext cx="28399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Summary of key research in neural style transfer</a:t>
          </a:r>
          <a:endParaRPr lang="en-US" sz="1700" kern="1200"/>
        </a:p>
      </dsp:txBody>
      <dsp:txXfrm>
        <a:off x="302814" y="2238419"/>
        <a:ext cx="2839919" cy="720000"/>
      </dsp:txXfrm>
    </dsp:sp>
    <dsp:sp modelId="{AFA5A969-BFD5-4681-923D-FF68FEE57003}">
      <dsp:nvSpPr>
        <dsp:cNvPr id="0" name=""/>
        <dsp:cNvSpPr/>
      </dsp:nvSpPr>
      <dsp:spPr>
        <a:xfrm>
          <a:off x="4420698" y="607740"/>
          <a:ext cx="1277963" cy="12779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01E63-1D36-47C5-80C2-AD346CDE5F07}">
      <dsp:nvSpPr>
        <dsp:cNvPr id="0" name=""/>
        <dsp:cNvSpPr/>
      </dsp:nvSpPr>
      <dsp:spPr>
        <a:xfrm>
          <a:off x="3639720" y="2238419"/>
          <a:ext cx="28399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Introduction to VGG19 as a common architecture for style transfer</a:t>
          </a:r>
          <a:endParaRPr lang="en-US" sz="1700" kern="1200"/>
        </a:p>
      </dsp:txBody>
      <dsp:txXfrm>
        <a:off x="3639720" y="2238419"/>
        <a:ext cx="2839919" cy="720000"/>
      </dsp:txXfrm>
    </dsp:sp>
    <dsp:sp modelId="{EBEBB930-DF88-491A-9424-47CB3EB978D1}">
      <dsp:nvSpPr>
        <dsp:cNvPr id="0" name=""/>
        <dsp:cNvSpPr/>
      </dsp:nvSpPr>
      <dsp:spPr>
        <a:xfrm>
          <a:off x="7757604" y="607740"/>
          <a:ext cx="1277963" cy="12779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B8CBA-FDE3-4E83-8BFF-A5D3106F3C9F}">
      <dsp:nvSpPr>
        <dsp:cNvPr id="0" name=""/>
        <dsp:cNvSpPr/>
      </dsp:nvSpPr>
      <dsp:spPr>
        <a:xfrm>
          <a:off x="6976626" y="2238419"/>
          <a:ext cx="283991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Discussion on the evolution of techniques and models in the field </a:t>
          </a:r>
          <a:endParaRPr lang="en-US" sz="1700" kern="1200"/>
        </a:p>
      </dsp:txBody>
      <dsp:txXfrm>
        <a:off x="6976626" y="2238419"/>
        <a:ext cx="283991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C030D-5EAB-4EFF-9FBE-738EDB3E99D6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001B1-BF70-44FC-8085-5D32132025C9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Dataset selection and preprocessing</a:t>
          </a:r>
          <a:endParaRPr lang="en-US" sz="1500" kern="1200"/>
        </a:p>
      </dsp:txBody>
      <dsp:txXfrm>
        <a:off x="569079" y="2427788"/>
        <a:ext cx="2072362" cy="720000"/>
      </dsp:txXfrm>
    </dsp:sp>
    <dsp:sp modelId="{A92AB960-2F10-44DB-82D9-16BDCE62423E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22A08-AE9A-47AE-95A8-5C7BFB4D393B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Model architecture: VGG19 and its layers</a:t>
          </a:r>
          <a:endParaRPr lang="en-US" sz="1500" kern="1200"/>
        </a:p>
      </dsp:txBody>
      <dsp:txXfrm>
        <a:off x="3004105" y="2427788"/>
        <a:ext cx="2072362" cy="720000"/>
      </dsp:txXfrm>
    </dsp:sp>
    <dsp:sp modelId="{90208D5F-C228-4550-B113-C1FF2789C4D2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8FD0B-CC6B-422B-91CF-2B0121F4CCA7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Explanation of loss functions: content loss, style loss, total loss</a:t>
          </a:r>
          <a:endParaRPr lang="en-US" sz="1500" kern="1200"/>
        </a:p>
      </dsp:txBody>
      <dsp:txXfrm>
        <a:off x="5439131" y="2427788"/>
        <a:ext cx="2072362" cy="720000"/>
      </dsp:txXfrm>
    </dsp:sp>
    <dsp:sp modelId="{1151B816-0846-4359-BEB4-9DDE2A3F52FE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FC9E0-882B-4AFE-991B-EBA4E2D3AA9C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Optimization process using Adam optimizer </a:t>
          </a:r>
          <a:endParaRPr lang="en-US" sz="1500" kern="1200"/>
        </a:p>
      </dsp:txBody>
      <dsp:txXfrm>
        <a:off x="7874157" y="2427788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4A4BF-8148-47B7-B9D9-944D49AFCA35}">
      <dsp:nvSpPr>
        <dsp:cNvPr id="0" name=""/>
        <dsp:cNvSpPr/>
      </dsp:nvSpPr>
      <dsp:spPr>
        <a:xfrm>
          <a:off x="0" y="625328"/>
          <a:ext cx="10515600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Evaluation measures: content loss, style loss, total loss</a:t>
          </a:r>
          <a:endParaRPr lang="en-US" sz="2900" kern="1200"/>
        </a:p>
      </dsp:txBody>
      <dsp:txXfrm>
        <a:off x="34783" y="660111"/>
        <a:ext cx="10446034" cy="642964"/>
      </dsp:txXfrm>
    </dsp:sp>
    <dsp:sp modelId="{03B076AB-BEE1-4FA4-8D26-701BB1A7E899}">
      <dsp:nvSpPr>
        <dsp:cNvPr id="0" name=""/>
        <dsp:cNvSpPr/>
      </dsp:nvSpPr>
      <dsp:spPr>
        <a:xfrm>
          <a:off x="0" y="1421379"/>
          <a:ext cx="10515600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Explanation of hyperparameters used in the project</a:t>
          </a:r>
          <a:endParaRPr lang="en-US" sz="2900" kern="1200"/>
        </a:p>
      </dsp:txBody>
      <dsp:txXfrm>
        <a:off x="34783" y="1456162"/>
        <a:ext cx="10446034" cy="642964"/>
      </dsp:txXfrm>
    </dsp:sp>
    <dsp:sp modelId="{2BF7A105-5508-4F80-BF42-2B8CE567CE24}">
      <dsp:nvSpPr>
        <dsp:cNvPr id="0" name=""/>
        <dsp:cNvSpPr/>
      </dsp:nvSpPr>
      <dsp:spPr>
        <a:xfrm>
          <a:off x="0" y="2217429"/>
          <a:ext cx="10515600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Presentation of results: final generated image and loss values</a:t>
          </a:r>
          <a:endParaRPr lang="en-US" sz="2900" kern="1200"/>
        </a:p>
      </dsp:txBody>
      <dsp:txXfrm>
        <a:off x="34783" y="2252212"/>
        <a:ext cx="10446034" cy="642964"/>
      </dsp:txXfrm>
    </dsp:sp>
    <dsp:sp modelId="{BFC02A7F-3145-42F6-A6E8-DD5C2507D056}">
      <dsp:nvSpPr>
        <dsp:cNvPr id="0" name=""/>
        <dsp:cNvSpPr/>
      </dsp:nvSpPr>
      <dsp:spPr>
        <a:xfrm>
          <a:off x="0" y="3013479"/>
          <a:ext cx="10515600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baseline="0"/>
            <a:t>Visual comparison between content, style, and generated image </a:t>
          </a:r>
          <a:endParaRPr lang="en-US" sz="2900" kern="1200"/>
        </a:p>
      </dsp:txBody>
      <dsp:txXfrm>
        <a:off x="34783" y="3048262"/>
        <a:ext cx="10446034" cy="6429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252CB-3F6E-47A4-BC60-229F9599E989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6D13A-7AE0-49FB-8E54-BD9E31F3AB2F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Comparison with state-of-the-art models and techniques</a:t>
          </a:r>
          <a:endParaRPr lang="en-US" sz="2200" kern="1200"/>
        </a:p>
      </dsp:txBody>
      <dsp:txXfrm>
        <a:off x="383617" y="1447754"/>
        <a:ext cx="2847502" cy="1768010"/>
      </dsp:txXfrm>
    </dsp:sp>
    <dsp:sp modelId="{E5A8F879-B35C-4982-BDB6-0BAA3F1C3993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1A840-515F-4A40-9435-CBD985BA175E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Highlighting the strengths and limitations of VGG19-based style transfer</a:t>
          </a:r>
          <a:endParaRPr lang="en-US" sz="2200" kern="1200"/>
        </a:p>
      </dsp:txBody>
      <dsp:txXfrm>
        <a:off x="3998355" y="1447754"/>
        <a:ext cx="2847502" cy="1768010"/>
      </dsp:txXfrm>
    </dsp:sp>
    <dsp:sp modelId="{946EB722-DC70-488A-AD98-D0D92C0C5E21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2D7E1-2372-4D52-B8E2-BE7BB4C23331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Potential applications and future research directions </a:t>
          </a:r>
          <a:endParaRPr lang="en-US" sz="2200" kern="1200"/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E329-4DCB-F4A3-0064-58509EB62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1BC14-8571-C639-6B84-94C0708DF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9320E-E6FB-5215-4025-C278D741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A2BCC-0F6B-B43F-3517-DBCD1C4E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7E884-642D-6B1C-0CD6-A38389A3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0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D10C-6DDD-36E3-4600-1025272E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8DE8F-E385-5AD4-439F-79876810E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E942-7F2C-1D23-B5C5-AF8DFFE2E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6F637-7717-94DE-5413-09B712D1D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3BD20-0ABD-0F70-D890-7C85A616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2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EEBD34-0CF5-ABBF-BB8A-D51AB0EFC8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04D0A-DEE3-043C-D0CC-68A7B9CD2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B1D61-6241-3E1A-D971-CCA1C7DB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36612-800B-81A5-3412-E39609AD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C22E-FC95-CACD-8839-42ECFB78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0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8989-5E32-4655-8081-2B534B86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4E7AA-2554-9DF7-917B-70C0BBDEE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30426-4726-21EC-9262-592E81A8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5CBD1-3FB9-6FC8-D29E-FF276D1D3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49F20-1022-F834-A63D-0DA52224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03C0-FC5E-9C32-C153-66EEE883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B3030-5BA9-A218-A14E-AD701EFC1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5F9AD-E74E-A1C0-44F9-1436E97C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CF9D4-897E-0E94-647D-DC2E53E2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6A477-3C30-6093-0BE7-743E0B2E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2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F104-21B2-034C-2313-5651863D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E552A-6B2C-D871-1796-85BC61810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2002E-C0F7-D523-9E47-5F207754F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E9D57-1F1A-78DD-18FA-DEB804C6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2C3CF-D439-35ED-C731-3F733A6B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FF6E0-5E7B-E008-15E0-1DDB58C5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9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EF85-3570-4E84-64F6-013947D5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FED05-4927-F211-4AFC-DE12B661D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FFE5F-F2BE-BF60-0D70-5616A6E0E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B03E5-E33D-C4BD-8417-1259A0A2D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36B0E-EE10-3744-597C-D7CA10947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D7A2B-F34E-EDA9-27C6-C0A86A1B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A1403-6BC2-9E67-7B1E-33403FEC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23DE1A-C8AB-8781-7371-02B6B136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22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6233-8389-0728-A756-DDBE48DD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239ED-1502-C5B7-9C62-6AD06877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4E72E-15F7-3C41-2AEC-B61EB0B5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ADA11-BFBD-DA7E-23FA-0052462E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5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CE928-BC3C-986E-DB92-8AAB1DC1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21E4C-9967-8684-1ED7-ACFAB25D6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50D76-81BC-119B-CB46-67A582D0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5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4F94-D3BE-0651-A65B-CF15F23E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3E265-6476-184F-03B1-31E34577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C7856-0C8F-EEAC-9071-F504DFCA8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065A1-C03D-6DAA-548B-C38D406E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3376E-173B-462C-5090-A536E089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2C5C7-F6EE-4EA0-6448-03EB5960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6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557D-BE7F-8C59-7CD9-6EF6E0994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21DB1-6857-B743-9943-EACAE3584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F0CE3-954A-CC5B-75BD-3C0C7B56A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A353C-B2E1-877E-475A-1DF272CD2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7211D-6DFA-8F3F-FB01-A2749C8D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000DE-018A-5939-2654-F9D6B597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4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B854FE-49B5-B2E8-B241-3687BDD2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7241B-4B07-C098-579B-CB4F01F9B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353F-89A6-A82A-95BE-521268C82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6D3C8-DA6F-4CCE-BCC2-DCD2519B74A4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53E0E-ADC2-B1F7-F203-C4FB72542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77B47-34DC-2695-B2BA-14B258352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4270CD-89F8-45DA-981C-806A9943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6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Glitter On Water">
            <a:extLst>
              <a:ext uri="{FF2B5EF4-FFF2-40B4-BE49-F238E27FC236}">
                <a16:creationId xmlns:a16="http://schemas.microsoft.com/office/drawing/2014/main" id="{C123A4D0-D4BA-CD50-9CF4-54A19F7D5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1935F5-3010-AD50-437F-D5A2860143D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2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52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Neural Style Transfer: An Implementation Using VGG19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FA8D3-5585-C100-D8F2-A4EFC0241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Sheheryar Sohail (03-134211-040)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>
                <a:solidFill>
                  <a:srgbClr val="FFFFFF"/>
                </a:solidFill>
              </a:rPr>
              <a:t>Murtaza Anwaar (03-134211-032)</a:t>
            </a:r>
          </a:p>
        </p:txBody>
      </p:sp>
    </p:spTree>
    <p:extLst>
      <p:ext uri="{BB962C8B-B14F-4D97-AF65-F5344CB8AC3E}">
        <p14:creationId xmlns:p14="http://schemas.microsoft.com/office/powerpoint/2010/main" val="17842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982A4-B1A5-30A1-2A30-4ED38FEE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Introduction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8" name="Rectangle 3">
            <a:extLst>
              <a:ext uri="{FF2B5EF4-FFF2-40B4-BE49-F238E27FC236}">
                <a16:creationId xmlns:a16="http://schemas.microsoft.com/office/drawing/2014/main" id="{C5523309-7F40-EA54-22F8-E93A682B0F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895361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7516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A6D7E-D07D-C916-C0A0-F6EE9706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Literature Review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8" name="Rectangle 1">
            <a:extLst>
              <a:ext uri="{FF2B5EF4-FFF2-40B4-BE49-F238E27FC236}">
                <a16:creationId xmlns:a16="http://schemas.microsoft.com/office/drawing/2014/main" id="{544E69CA-FA29-4AF6-AE27-01419C335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951807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715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08C8-12FF-9A7B-7D1B-163678F9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/>
          </a:p>
        </p:txBody>
      </p:sp>
      <p:graphicFrame>
        <p:nvGraphicFramePr>
          <p:cNvPr id="26" name="Rectangle 1">
            <a:extLst>
              <a:ext uri="{FF2B5EF4-FFF2-40B4-BE49-F238E27FC236}">
                <a16:creationId xmlns:a16="http://schemas.microsoft.com/office/drawing/2014/main" id="{696DB3EF-AD6B-FE96-2446-AED7ACD549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360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13B8-6690-A7EA-CA05-ABFC4D87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&amp; Results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3455634-464A-62B4-86EA-E8D08B2E5A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875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4A91-7EC1-7E68-6343-22C9CD60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graphicFrame>
        <p:nvGraphicFramePr>
          <p:cNvPr id="9" name="Rectangle 2">
            <a:extLst>
              <a:ext uri="{FF2B5EF4-FFF2-40B4-BE49-F238E27FC236}">
                <a16:creationId xmlns:a16="http://schemas.microsoft.com/office/drawing/2014/main" id="{757BC65D-0C4F-8753-3E82-ADBB7EB0D5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053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FD38-51EE-81A4-38A0-24FBCF7AA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0224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164</Words>
  <Application>Microsoft Office PowerPoint</Application>
  <PresentationFormat>Widescreen</PresentationFormat>
  <Paragraphs>27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 Neural Style Transfer: An Implementation Using VGG19</vt:lpstr>
      <vt:lpstr>Introduction</vt:lpstr>
      <vt:lpstr>Literature Review</vt:lpstr>
      <vt:lpstr>Methodology</vt:lpstr>
      <vt:lpstr>Experiments &amp; Results</vt:lpstr>
      <vt:lpstr>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03-134211-032</dc:creator>
  <cp:lastModifiedBy>03-134211-032</cp:lastModifiedBy>
  <cp:revision>3</cp:revision>
  <dcterms:created xsi:type="dcterms:W3CDTF">2024-06-05T22:01:33Z</dcterms:created>
  <dcterms:modified xsi:type="dcterms:W3CDTF">2024-06-05T22:11:53Z</dcterms:modified>
</cp:coreProperties>
</file>